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97" r:id="rId3"/>
    <p:sldId id="298" r:id="rId4"/>
    <p:sldId id="289" r:id="rId5"/>
    <p:sldId id="280" r:id="rId6"/>
    <p:sldId id="274" r:id="rId7"/>
    <p:sldId id="279" r:id="rId8"/>
    <p:sldId id="290" r:id="rId9"/>
    <p:sldId id="291" r:id="rId10"/>
    <p:sldId id="511" r:id="rId11"/>
    <p:sldId id="292" r:id="rId12"/>
    <p:sldId id="278" r:id="rId13"/>
    <p:sldId id="293" r:id="rId14"/>
    <p:sldId id="294" r:id="rId15"/>
    <p:sldId id="512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5CF"/>
    <a:srgbClr val="FFFFFF"/>
    <a:srgbClr val="D5E0EA"/>
    <a:srgbClr val="B8C9E1"/>
    <a:srgbClr val="CDD2E6"/>
    <a:srgbClr val="9F8FCA"/>
    <a:srgbClr val="7965B2"/>
    <a:srgbClr val="626469"/>
    <a:srgbClr val="6E7CA0"/>
    <a:srgbClr val="B3B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29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8127DE-4475-4F34-9A2E-ED4F1EDDB295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5D7DCE-26E3-4089-A939-2B82D42100E4}">
      <dgm:prSet phldrT="[Text]" custT="1"/>
      <dgm:spPr/>
      <dgm:t>
        <a:bodyPr/>
        <a:lstStyle/>
        <a:p>
          <a:r>
            <a:rPr lang="en-US" sz="2800" dirty="0"/>
            <a:t>Digitize</a:t>
          </a:r>
        </a:p>
      </dgm:t>
    </dgm:pt>
    <dgm:pt modelId="{F3C1E7EF-9F29-485D-B5A5-4777FF44F9E3}" type="parTrans" cxnId="{1AA4909C-E5C3-45A1-9990-0B715BF180EB}">
      <dgm:prSet/>
      <dgm:spPr/>
      <dgm:t>
        <a:bodyPr/>
        <a:lstStyle/>
        <a:p>
          <a:endParaRPr lang="en-US"/>
        </a:p>
      </dgm:t>
    </dgm:pt>
    <dgm:pt modelId="{29AE128C-76D3-47B9-B732-8F48BF798A60}" type="sibTrans" cxnId="{1AA4909C-E5C3-45A1-9990-0B715BF180EB}">
      <dgm:prSet/>
      <dgm:spPr/>
      <dgm:t>
        <a:bodyPr/>
        <a:lstStyle/>
        <a:p>
          <a:endParaRPr lang="en-US"/>
        </a:p>
      </dgm:t>
    </dgm:pt>
    <dgm:pt modelId="{0D806023-8351-4FE3-A163-32BF1799C472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take a picture of it</a:t>
          </a:r>
        </a:p>
      </dgm:t>
    </dgm:pt>
    <dgm:pt modelId="{838F2CBF-8A05-4D2F-8F72-88FFCABF420B}" type="parTrans" cxnId="{EA69BF80-1C0C-4CD3-8DEF-4019296FF3C9}">
      <dgm:prSet/>
      <dgm:spPr/>
      <dgm:t>
        <a:bodyPr/>
        <a:lstStyle/>
        <a:p>
          <a:endParaRPr lang="en-US"/>
        </a:p>
      </dgm:t>
    </dgm:pt>
    <dgm:pt modelId="{24262965-298B-4A55-A54A-140A46882C09}" type="sibTrans" cxnId="{EA69BF80-1C0C-4CD3-8DEF-4019296FF3C9}">
      <dgm:prSet/>
      <dgm:spPr/>
      <dgm:t>
        <a:bodyPr/>
        <a:lstStyle/>
        <a:p>
          <a:endParaRPr lang="en-US"/>
        </a:p>
      </dgm:t>
    </dgm:pt>
    <dgm:pt modelId="{A86FF8C6-E493-420F-90F2-14BDC1581F2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Crop</a:t>
          </a:r>
        </a:p>
      </dgm:t>
    </dgm:pt>
    <dgm:pt modelId="{F948036D-EECF-4A8B-925E-A53FDA9860E6}" type="parTrans" cxnId="{0C247ED8-6608-4945-B34A-BE42CFBED784}">
      <dgm:prSet/>
      <dgm:spPr/>
      <dgm:t>
        <a:bodyPr/>
        <a:lstStyle/>
        <a:p>
          <a:endParaRPr lang="en-US"/>
        </a:p>
      </dgm:t>
    </dgm:pt>
    <dgm:pt modelId="{29FCBC2E-4A86-44E4-9F41-CC61ECBC44FB}" type="sibTrans" cxnId="{0C247ED8-6608-4945-B34A-BE42CFBED784}">
      <dgm:prSet/>
      <dgm:spPr/>
      <dgm:t>
        <a:bodyPr/>
        <a:lstStyle/>
        <a:p>
          <a:endParaRPr lang="en-US"/>
        </a:p>
      </dgm:t>
    </dgm:pt>
    <dgm:pt modelId="{EA6019D0-FDBA-4885-8F3B-39E529E99BF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Detect boxes and crop</a:t>
          </a:r>
        </a:p>
      </dgm:t>
    </dgm:pt>
    <dgm:pt modelId="{A1971861-0D4A-407D-AD24-41A36DB480DD}" type="parTrans" cxnId="{1E2BE518-ECC0-4D82-BBA0-9C5B48B8D8BB}">
      <dgm:prSet/>
      <dgm:spPr/>
      <dgm:t>
        <a:bodyPr/>
        <a:lstStyle/>
        <a:p>
          <a:endParaRPr lang="en-US"/>
        </a:p>
      </dgm:t>
    </dgm:pt>
    <dgm:pt modelId="{8D897A21-21E8-4389-9A5B-08EE09BCD07A}" type="sibTrans" cxnId="{1E2BE518-ECC0-4D82-BBA0-9C5B48B8D8BB}">
      <dgm:prSet/>
      <dgm:spPr/>
      <dgm:t>
        <a:bodyPr/>
        <a:lstStyle/>
        <a:p>
          <a:endParaRPr lang="en-US"/>
        </a:p>
      </dgm:t>
    </dgm:pt>
    <dgm:pt modelId="{07FA48F5-0164-41DB-BE7E-195AA73B4C64}">
      <dgm:prSet phldrT="[Text]" custT="1"/>
      <dgm:spPr/>
      <dgm:t>
        <a:bodyPr/>
        <a:lstStyle/>
        <a:p>
          <a:r>
            <a:rPr lang="en-US" sz="2800" dirty="0"/>
            <a:t>Extract</a:t>
          </a:r>
        </a:p>
      </dgm:t>
    </dgm:pt>
    <dgm:pt modelId="{B4ED2D77-3F34-400E-AC48-93D3ED41337E}" type="parTrans" cxnId="{9D8B396D-8F6F-4104-B5E7-B8FABC2FC739}">
      <dgm:prSet/>
      <dgm:spPr/>
      <dgm:t>
        <a:bodyPr/>
        <a:lstStyle/>
        <a:p>
          <a:endParaRPr lang="en-US"/>
        </a:p>
      </dgm:t>
    </dgm:pt>
    <dgm:pt modelId="{5560B34D-1F21-4A88-AE10-B0F7F85813C3}" type="sibTrans" cxnId="{9D8B396D-8F6F-4104-B5E7-B8FABC2FC739}">
      <dgm:prSet/>
      <dgm:spPr/>
      <dgm:t>
        <a:bodyPr/>
        <a:lstStyle/>
        <a:p>
          <a:endParaRPr lang="en-US"/>
        </a:p>
      </dgm:t>
    </dgm:pt>
    <dgm:pt modelId="{0F58C23E-1D9A-46E1-8D38-46A2955F384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Extract data from cells</a:t>
          </a:r>
        </a:p>
      </dgm:t>
    </dgm:pt>
    <dgm:pt modelId="{43051611-8169-427F-A0AF-283546B0D7D0}" type="parTrans" cxnId="{2EF3D287-D222-4A39-A621-326C39F6FD08}">
      <dgm:prSet/>
      <dgm:spPr/>
      <dgm:t>
        <a:bodyPr/>
        <a:lstStyle/>
        <a:p>
          <a:endParaRPr lang="en-US"/>
        </a:p>
      </dgm:t>
    </dgm:pt>
    <dgm:pt modelId="{55A4783E-3B82-421F-AC9E-D2A80F1A3652}" type="sibTrans" cxnId="{2EF3D287-D222-4A39-A621-326C39F6FD08}">
      <dgm:prSet/>
      <dgm:spPr/>
      <dgm:t>
        <a:bodyPr/>
        <a:lstStyle/>
        <a:p>
          <a:endParaRPr lang="en-US"/>
        </a:p>
      </dgm:t>
    </dgm:pt>
    <dgm:pt modelId="{8C76B275-637C-4CC5-9074-8DDBC5A83A8C}" type="pres">
      <dgm:prSet presAssocID="{C58127DE-4475-4F34-9A2E-ED4F1EDDB295}" presName="rootnode" presStyleCnt="0">
        <dgm:presLayoutVars>
          <dgm:chMax/>
          <dgm:chPref/>
          <dgm:dir/>
          <dgm:animLvl val="lvl"/>
        </dgm:presLayoutVars>
      </dgm:prSet>
      <dgm:spPr/>
    </dgm:pt>
    <dgm:pt modelId="{8FFAF3F8-1A17-42E5-B590-A417B032EDCA}" type="pres">
      <dgm:prSet presAssocID="{1B5D7DCE-26E3-4089-A939-2B82D42100E4}" presName="composite" presStyleCnt="0"/>
      <dgm:spPr/>
    </dgm:pt>
    <dgm:pt modelId="{30D72B2D-C5C0-4E31-BC7E-48B1A38325B3}" type="pres">
      <dgm:prSet presAssocID="{1B5D7DCE-26E3-4089-A939-2B82D42100E4}" presName="bentUpArrow1" presStyleLbl="alignImgPlace1" presStyleIdx="0" presStyleCnt="2"/>
      <dgm:spPr/>
    </dgm:pt>
    <dgm:pt modelId="{B983F2D0-D004-4DE8-AB80-27C128052FAC}" type="pres">
      <dgm:prSet presAssocID="{1B5D7DCE-26E3-4089-A939-2B82D42100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F39630A2-43BD-4D38-A472-B15DF3E45086}" type="pres">
      <dgm:prSet presAssocID="{1B5D7DCE-26E3-4089-A939-2B82D42100E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B635FEA-799F-4E89-B11F-50C4C0EBF614}" type="pres">
      <dgm:prSet presAssocID="{29AE128C-76D3-47B9-B732-8F48BF798A60}" presName="sibTrans" presStyleCnt="0"/>
      <dgm:spPr/>
    </dgm:pt>
    <dgm:pt modelId="{6A5A3766-08E3-42D7-BCCC-D06F4C508E58}" type="pres">
      <dgm:prSet presAssocID="{A86FF8C6-E493-420F-90F2-14BDC1581F27}" presName="composite" presStyleCnt="0"/>
      <dgm:spPr/>
    </dgm:pt>
    <dgm:pt modelId="{06F760C7-B236-42B2-B2EC-5B4BFE76E76E}" type="pres">
      <dgm:prSet presAssocID="{A86FF8C6-E493-420F-90F2-14BDC1581F27}" presName="bentUpArrow1" presStyleLbl="alignImgPlace1" presStyleIdx="1" presStyleCnt="2"/>
      <dgm:spPr/>
    </dgm:pt>
    <dgm:pt modelId="{E5D6EFC0-E217-4855-BF31-6E6E518C5609}" type="pres">
      <dgm:prSet presAssocID="{A86FF8C6-E493-420F-90F2-14BDC1581F2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7436774-506B-444F-9975-9EFD3096293B}" type="pres">
      <dgm:prSet presAssocID="{A86FF8C6-E493-420F-90F2-14BDC1581F2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B08296E-6C1D-4FBC-AE33-264A8893E5A6}" type="pres">
      <dgm:prSet presAssocID="{29FCBC2E-4A86-44E4-9F41-CC61ECBC44FB}" presName="sibTrans" presStyleCnt="0"/>
      <dgm:spPr/>
    </dgm:pt>
    <dgm:pt modelId="{9D2D1F05-1778-444D-9BE1-3411B45B57DE}" type="pres">
      <dgm:prSet presAssocID="{07FA48F5-0164-41DB-BE7E-195AA73B4C64}" presName="composite" presStyleCnt="0"/>
      <dgm:spPr/>
    </dgm:pt>
    <dgm:pt modelId="{FC20AB9B-A359-4712-AAD7-A3CBB5221CA3}" type="pres">
      <dgm:prSet presAssocID="{07FA48F5-0164-41DB-BE7E-195AA73B4C6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C34FA3E-8C9E-4151-8B99-771C6AE2DA96}" type="pres">
      <dgm:prSet presAssocID="{07FA48F5-0164-41DB-BE7E-195AA73B4C64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1575E00-5D19-41D4-8E8A-D59E3BF83E8D}" type="presOf" srcId="{07FA48F5-0164-41DB-BE7E-195AA73B4C64}" destId="{FC20AB9B-A359-4712-AAD7-A3CBB5221CA3}" srcOrd="0" destOrd="0" presId="urn:microsoft.com/office/officeart/2005/8/layout/StepDownProcess"/>
    <dgm:cxn modelId="{CA21B50D-2EA2-4E5D-94C0-7E6C429D77AC}" type="presOf" srcId="{1B5D7DCE-26E3-4089-A939-2B82D42100E4}" destId="{B983F2D0-D004-4DE8-AB80-27C128052FAC}" srcOrd="0" destOrd="0" presId="urn:microsoft.com/office/officeart/2005/8/layout/StepDownProcess"/>
    <dgm:cxn modelId="{BF953915-E5C3-443C-94E2-561967531851}" type="presOf" srcId="{0D806023-8351-4FE3-A163-32BF1799C472}" destId="{F39630A2-43BD-4D38-A472-B15DF3E45086}" srcOrd="0" destOrd="0" presId="urn:microsoft.com/office/officeart/2005/8/layout/StepDownProcess"/>
    <dgm:cxn modelId="{C288B816-194D-4647-9684-2DB4E11D5BE1}" type="presOf" srcId="{EA6019D0-FDBA-4885-8F3B-39E529E99BF4}" destId="{27436774-506B-444F-9975-9EFD3096293B}" srcOrd="0" destOrd="0" presId="urn:microsoft.com/office/officeart/2005/8/layout/StepDownProcess"/>
    <dgm:cxn modelId="{1E2BE518-ECC0-4D82-BBA0-9C5B48B8D8BB}" srcId="{A86FF8C6-E493-420F-90F2-14BDC1581F27}" destId="{EA6019D0-FDBA-4885-8F3B-39E529E99BF4}" srcOrd="0" destOrd="0" parTransId="{A1971861-0D4A-407D-AD24-41A36DB480DD}" sibTransId="{8D897A21-21E8-4389-9A5B-08EE09BCD07A}"/>
    <dgm:cxn modelId="{9D8B396D-8F6F-4104-B5E7-B8FABC2FC739}" srcId="{C58127DE-4475-4F34-9A2E-ED4F1EDDB295}" destId="{07FA48F5-0164-41DB-BE7E-195AA73B4C64}" srcOrd="2" destOrd="0" parTransId="{B4ED2D77-3F34-400E-AC48-93D3ED41337E}" sibTransId="{5560B34D-1F21-4A88-AE10-B0F7F85813C3}"/>
    <dgm:cxn modelId="{EA69BF80-1C0C-4CD3-8DEF-4019296FF3C9}" srcId="{1B5D7DCE-26E3-4089-A939-2B82D42100E4}" destId="{0D806023-8351-4FE3-A163-32BF1799C472}" srcOrd="0" destOrd="0" parTransId="{838F2CBF-8A05-4D2F-8F72-88FFCABF420B}" sibTransId="{24262965-298B-4A55-A54A-140A46882C09}"/>
    <dgm:cxn modelId="{2EF3D287-D222-4A39-A621-326C39F6FD08}" srcId="{07FA48F5-0164-41DB-BE7E-195AA73B4C64}" destId="{0F58C23E-1D9A-46E1-8D38-46A2955F3844}" srcOrd="0" destOrd="0" parTransId="{43051611-8169-427F-A0AF-283546B0D7D0}" sibTransId="{55A4783E-3B82-421F-AC9E-D2A80F1A3652}"/>
    <dgm:cxn modelId="{1AA4909C-E5C3-45A1-9990-0B715BF180EB}" srcId="{C58127DE-4475-4F34-9A2E-ED4F1EDDB295}" destId="{1B5D7DCE-26E3-4089-A939-2B82D42100E4}" srcOrd="0" destOrd="0" parTransId="{F3C1E7EF-9F29-485D-B5A5-4777FF44F9E3}" sibTransId="{29AE128C-76D3-47B9-B732-8F48BF798A60}"/>
    <dgm:cxn modelId="{C75F489E-9B73-4250-AEE6-A9C452EAA072}" type="presOf" srcId="{0F58C23E-1D9A-46E1-8D38-46A2955F3844}" destId="{4C34FA3E-8C9E-4151-8B99-771C6AE2DA96}" srcOrd="0" destOrd="0" presId="urn:microsoft.com/office/officeart/2005/8/layout/StepDownProcess"/>
    <dgm:cxn modelId="{0C3E9CC7-A1DD-4E7F-A955-620BAA065799}" type="presOf" srcId="{C58127DE-4475-4F34-9A2E-ED4F1EDDB295}" destId="{8C76B275-637C-4CC5-9074-8DDBC5A83A8C}" srcOrd="0" destOrd="0" presId="urn:microsoft.com/office/officeart/2005/8/layout/StepDownProcess"/>
    <dgm:cxn modelId="{0C247ED8-6608-4945-B34A-BE42CFBED784}" srcId="{C58127DE-4475-4F34-9A2E-ED4F1EDDB295}" destId="{A86FF8C6-E493-420F-90F2-14BDC1581F27}" srcOrd="1" destOrd="0" parTransId="{F948036D-EECF-4A8B-925E-A53FDA9860E6}" sibTransId="{29FCBC2E-4A86-44E4-9F41-CC61ECBC44FB}"/>
    <dgm:cxn modelId="{5547CBE4-B7A3-43F5-B6BA-E532A78EA818}" type="presOf" srcId="{A86FF8C6-E493-420F-90F2-14BDC1581F27}" destId="{E5D6EFC0-E217-4855-BF31-6E6E518C5609}" srcOrd="0" destOrd="0" presId="urn:microsoft.com/office/officeart/2005/8/layout/StepDownProcess"/>
    <dgm:cxn modelId="{BBFE863A-958E-49AC-9632-E11D27C7E404}" type="presParOf" srcId="{8C76B275-637C-4CC5-9074-8DDBC5A83A8C}" destId="{8FFAF3F8-1A17-42E5-B590-A417B032EDCA}" srcOrd="0" destOrd="0" presId="urn:microsoft.com/office/officeart/2005/8/layout/StepDownProcess"/>
    <dgm:cxn modelId="{DBF2F1F7-22E8-49FB-A4B4-B7676265E5B3}" type="presParOf" srcId="{8FFAF3F8-1A17-42E5-B590-A417B032EDCA}" destId="{30D72B2D-C5C0-4E31-BC7E-48B1A38325B3}" srcOrd="0" destOrd="0" presId="urn:microsoft.com/office/officeart/2005/8/layout/StepDownProcess"/>
    <dgm:cxn modelId="{6DE882D9-10C5-48A9-A6BC-FB5F71AE5595}" type="presParOf" srcId="{8FFAF3F8-1A17-42E5-B590-A417B032EDCA}" destId="{B983F2D0-D004-4DE8-AB80-27C128052FAC}" srcOrd="1" destOrd="0" presId="urn:microsoft.com/office/officeart/2005/8/layout/StepDownProcess"/>
    <dgm:cxn modelId="{11101345-F4C6-43CA-9EDC-D37279204202}" type="presParOf" srcId="{8FFAF3F8-1A17-42E5-B590-A417B032EDCA}" destId="{F39630A2-43BD-4D38-A472-B15DF3E45086}" srcOrd="2" destOrd="0" presId="urn:microsoft.com/office/officeart/2005/8/layout/StepDownProcess"/>
    <dgm:cxn modelId="{B5BC503D-E373-4BAA-A3BC-AC7C085B1064}" type="presParOf" srcId="{8C76B275-637C-4CC5-9074-8DDBC5A83A8C}" destId="{4B635FEA-799F-4E89-B11F-50C4C0EBF614}" srcOrd="1" destOrd="0" presId="urn:microsoft.com/office/officeart/2005/8/layout/StepDownProcess"/>
    <dgm:cxn modelId="{395ACAAC-7F13-4DC6-A679-E25CE7B17AFE}" type="presParOf" srcId="{8C76B275-637C-4CC5-9074-8DDBC5A83A8C}" destId="{6A5A3766-08E3-42D7-BCCC-D06F4C508E58}" srcOrd="2" destOrd="0" presId="urn:microsoft.com/office/officeart/2005/8/layout/StepDownProcess"/>
    <dgm:cxn modelId="{39CC738C-55E2-4688-94F2-89AB4C320096}" type="presParOf" srcId="{6A5A3766-08E3-42D7-BCCC-D06F4C508E58}" destId="{06F760C7-B236-42B2-B2EC-5B4BFE76E76E}" srcOrd="0" destOrd="0" presId="urn:microsoft.com/office/officeart/2005/8/layout/StepDownProcess"/>
    <dgm:cxn modelId="{D21778A7-30B7-4A58-8EE6-C8A3814C582C}" type="presParOf" srcId="{6A5A3766-08E3-42D7-BCCC-D06F4C508E58}" destId="{E5D6EFC0-E217-4855-BF31-6E6E518C5609}" srcOrd="1" destOrd="0" presId="urn:microsoft.com/office/officeart/2005/8/layout/StepDownProcess"/>
    <dgm:cxn modelId="{414552F9-CB04-49CB-B62C-BD6692CC9CE9}" type="presParOf" srcId="{6A5A3766-08E3-42D7-BCCC-D06F4C508E58}" destId="{27436774-506B-444F-9975-9EFD3096293B}" srcOrd="2" destOrd="0" presId="urn:microsoft.com/office/officeart/2005/8/layout/StepDownProcess"/>
    <dgm:cxn modelId="{223FEF67-7E51-4C34-9506-81E56E0215F7}" type="presParOf" srcId="{8C76B275-637C-4CC5-9074-8DDBC5A83A8C}" destId="{AB08296E-6C1D-4FBC-AE33-264A8893E5A6}" srcOrd="3" destOrd="0" presId="urn:microsoft.com/office/officeart/2005/8/layout/StepDownProcess"/>
    <dgm:cxn modelId="{BF4F5B9E-4741-43FD-9484-7D45AAE4FB47}" type="presParOf" srcId="{8C76B275-637C-4CC5-9074-8DDBC5A83A8C}" destId="{9D2D1F05-1778-444D-9BE1-3411B45B57DE}" srcOrd="4" destOrd="0" presId="urn:microsoft.com/office/officeart/2005/8/layout/StepDownProcess"/>
    <dgm:cxn modelId="{BC7D2800-35BD-48A5-A0C7-11B6E934F477}" type="presParOf" srcId="{9D2D1F05-1778-444D-9BE1-3411B45B57DE}" destId="{FC20AB9B-A359-4712-AAD7-A3CBB5221CA3}" srcOrd="0" destOrd="0" presId="urn:microsoft.com/office/officeart/2005/8/layout/StepDownProcess"/>
    <dgm:cxn modelId="{AEF27562-E058-4CD2-A371-FF12BBE1705C}" type="presParOf" srcId="{9D2D1F05-1778-444D-9BE1-3411B45B57DE}" destId="{4C34FA3E-8C9E-4151-8B99-771C6AE2DA96}" srcOrd="1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DEFEB-22D1-4F48-9AC6-55298F2F267B}" type="doc">
      <dgm:prSet loTypeId="urn:microsoft.com/office/officeart/2005/8/layout/vList3" loCatId="picture" qsTypeId="urn:microsoft.com/office/officeart/2005/8/quickstyle/simple5" qsCatId="simple" csTypeId="urn:microsoft.com/office/officeart/2005/8/colors/colorful2" csCatId="colorful" phldr="1"/>
      <dgm:spPr/>
    </dgm:pt>
    <dgm:pt modelId="{3948289C-66AE-42C0-AC8A-1D9D6FC0B339}">
      <dgm:prSet phldrT="[Text]" custT="1"/>
      <dgm:spPr/>
      <dgm:t>
        <a:bodyPr/>
        <a:lstStyle/>
        <a:p>
          <a:r>
            <a:rPr lang="en-US" sz="2400" b="1" dirty="0"/>
            <a:t>Invoice Capture Software </a:t>
          </a:r>
        </a:p>
        <a:p>
          <a:r>
            <a:rPr lang="en-US" sz="2000" baseline="0" dirty="0"/>
            <a:t>Recognize all key data fields in your invoices</a:t>
          </a:r>
        </a:p>
        <a:p>
          <a:r>
            <a:rPr lang="en-US" sz="2000" baseline="0" dirty="0"/>
            <a:t>Returns easy to handle structured data</a:t>
          </a:r>
        </a:p>
      </dgm:t>
    </dgm:pt>
    <dgm:pt modelId="{BBC1C18D-865D-4070-A234-7B67152A5D5E}" type="parTrans" cxnId="{A4FA9CF0-BD6F-473E-B57D-B4E2B9F61B19}">
      <dgm:prSet/>
      <dgm:spPr/>
      <dgm:t>
        <a:bodyPr/>
        <a:lstStyle/>
        <a:p>
          <a:endParaRPr lang="en-US"/>
        </a:p>
      </dgm:t>
    </dgm:pt>
    <dgm:pt modelId="{A4AD1D3C-E0C4-4F73-A9C5-5EF533EB8738}" type="sibTrans" cxnId="{A4FA9CF0-BD6F-473E-B57D-B4E2B9F61B19}">
      <dgm:prSet/>
      <dgm:spPr/>
      <dgm:t>
        <a:bodyPr/>
        <a:lstStyle/>
        <a:p>
          <a:endParaRPr lang="en-US"/>
        </a:p>
      </dgm:t>
    </dgm:pt>
    <dgm:pt modelId="{25877C07-E026-40EB-ADF6-C3FB270838ED}">
      <dgm:prSet phldrT="[Text]" custT="1"/>
      <dgm:spPr/>
      <dgm:t>
        <a:bodyPr/>
        <a:lstStyle/>
        <a:p>
          <a:r>
            <a:rPr lang="en-US" sz="2400" b="1" dirty="0" err="1"/>
            <a:t>Veryfi</a:t>
          </a:r>
          <a:r>
            <a:rPr lang="en-US" sz="2400" b="1" dirty="0"/>
            <a:t> OCR API</a:t>
          </a:r>
        </a:p>
        <a:p>
          <a:r>
            <a:rPr lang="en-US" sz="2000" baseline="0" dirty="0"/>
            <a:t>Extracts unstructured data from receipts, invoices and bills </a:t>
          </a:r>
        </a:p>
        <a:p>
          <a:r>
            <a:rPr lang="en-US" sz="2000" baseline="0" dirty="0"/>
            <a:t>Returns the line-items present in document</a:t>
          </a:r>
        </a:p>
      </dgm:t>
    </dgm:pt>
    <dgm:pt modelId="{6E90F5CE-1579-4DC0-BE1D-912BE5AE60B9}" type="parTrans" cxnId="{9869E921-207C-476A-9194-D719BDDBDB25}">
      <dgm:prSet/>
      <dgm:spPr/>
      <dgm:t>
        <a:bodyPr/>
        <a:lstStyle/>
        <a:p>
          <a:endParaRPr lang="en-US"/>
        </a:p>
      </dgm:t>
    </dgm:pt>
    <dgm:pt modelId="{C4F1012B-4BCC-46B8-9908-D89A5587C073}" type="sibTrans" cxnId="{9869E921-207C-476A-9194-D719BDDBDB25}">
      <dgm:prSet/>
      <dgm:spPr/>
      <dgm:t>
        <a:bodyPr/>
        <a:lstStyle/>
        <a:p>
          <a:endParaRPr lang="en-US"/>
        </a:p>
      </dgm:t>
    </dgm:pt>
    <dgm:pt modelId="{D728BB2A-69E5-4D74-82BE-9601C46B25D8}" type="pres">
      <dgm:prSet presAssocID="{380DEFEB-22D1-4F48-9AC6-55298F2F267B}" presName="linearFlow" presStyleCnt="0">
        <dgm:presLayoutVars>
          <dgm:dir/>
          <dgm:resizeHandles val="exact"/>
        </dgm:presLayoutVars>
      </dgm:prSet>
      <dgm:spPr/>
    </dgm:pt>
    <dgm:pt modelId="{E28EF543-27AF-4E1B-BBAC-0A1C92D473A2}" type="pres">
      <dgm:prSet presAssocID="{3948289C-66AE-42C0-AC8A-1D9D6FC0B339}" presName="composite" presStyleCnt="0"/>
      <dgm:spPr/>
    </dgm:pt>
    <dgm:pt modelId="{6D06F5C6-B69F-4E3D-849D-D6856B942A7F}" type="pres">
      <dgm:prSet presAssocID="{3948289C-66AE-42C0-AC8A-1D9D6FC0B339}" presName="imgShp" presStyleLbl="fgImgPlace1" presStyleIdx="0" presStyleCnt="2" custLinFactNeighborX="-5867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6C75C64-EE1C-4237-BDEA-B45CD099E13E}" type="pres">
      <dgm:prSet presAssocID="{3948289C-66AE-42C0-AC8A-1D9D6FC0B339}" presName="txShp" presStyleLbl="node1" presStyleIdx="0" presStyleCnt="2" custScaleX="118052" custLinFactNeighborX="288" custLinFactNeighborY="-1176">
        <dgm:presLayoutVars>
          <dgm:bulletEnabled val="1"/>
        </dgm:presLayoutVars>
      </dgm:prSet>
      <dgm:spPr/>
    </dgm:pt>
    <dgm:pt modelId="{BA0031E3-A235-47A6-A7BC-5457065C4414}" type="pres">
      <dgm:prSet presAssocID="{A4AD1D3C-E0C4-4F73-A9C5-5EF533EB8738}" presName="spacing" presStyleCnt="0"/>
      <dgm:spPr/>
    </dgm:pt>
    <dgm:pt modelId="{885A21D8-025E-41BD-B68E-8D3C709DD9DB}" type="pres">
      <dgm:prSet presAssocID="{25877C07-E026-40EB-ADF6-C3FB270838ED}" presName="composite" presStyleCnt="0"/>
      <dgm:spPr/>
    </dgm:pt>
    <dgm:pt modelId="{9294C31F-7446-485C-85A4-5A31EB79FE58}" type="pres">
      <dgm:prSet presAssocID="{25877C07-E026-40EB-ADF6-C3FB270838ED}" presName="imgShp" presStyleLbl="fgImgPlace1" presStyleIdx="1" presStyleCnt="2" custLinFactNeighborX="-59244" custLinFactNeighborY="-1096"/>
      <dgm:spPr>
        <a:blipFill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9B00139C-0310-43FE-938B-D32551CFCCE0}" type="pres">
      <dgm:prSet presAssocID="{25877C07-E026-40EB-ADF6-C3FB270838ED}" presName="txShp" presStyleLbl="node1" presStyleIdx="1" presStyleCnt="2" custScaleX="118176" custLinFactNeighborX="289" custLinFactNeighborY="-837">
        <dgm:presLayoutVars>
          <dgm:bulletEnabled val="1"/>
        </dgm:presLayoutVars>
      </dgm:prSet>
      <dgm:spPr/>
    </dgm:pt>
  </dgm:ptLst>
  <dgm:cxnLst>
    <dgm:cxn modelId="{9869E921-207C-476A-9194-D719BDDBDB25}" srcId="{380DEFEB-22D1-4F48-9AC6-55298F2F267B}" destId="{25877C07-E026-40EB-ADF6-C3FB270838ED}" srcOrd="1" destOrd="0" parTransId="{6E90F5CE-1579-4DC0-BE1D-912BE5AE60B9}" sibTransId="{C4F1012B-4BCC-46B8-9908-D89A5587C073}"/>
    <dgm:cxn modelId="{CED9D071-A701-4B6F-97A4-EC73FC709516}" type="presOf" srcId="{380DEFEB-22D1-4F48-9AC6-55298F2F267B}" destId="{D728BB2A-69E5-4D74-82BE-9601C46B25D8}" srcOrd="0" destOrd="0" presId="urn:microsoft.com/office/officeart/2005/8/layout/vList3"/>
    <dgm:cxn modelId="{D9C15A7D-2C5D-481A-BA34-753ECE16F7D9}" type="presOf" srcId="{25877C07-E026-40EB-ADF6-C3FB270838ED}" destId="{9B00139C-0310-43FE-938B-D32551CFCCE0}" srcOrd="0" destOrd="0" presId="urn:microsoft.com/office/officeart/2005/8/layout/vList3"/>
    <dgm:cxn modelId="{011CA1B7-4E35-43D5-AF4B-89A836B06E03}" type="presOf" srcId="{3948289C-66AE-42C0-AC8A-1D9D6FC0B339}" destId="{46C75C64-EE1C-4237-BDEA-B45CD099E13E}" srcOrd="0" destOrd="0" presId="urn:microsoft.com/office/officeart/2005/8/layout/vList3"/>
    <dgm:cxn modelId="{A4FA9CF0-BD6F-473E-B57D-B4E2B9F61B19}" srcId="{380DEFEB-22D1-4F48-9AC6-55298F2F267B}" destId="{3948289C-66AE-42C0-AC8A-1D9D6FC0B339}" srcOrd="0" destOrd="0" parTransId="{BBC1C18D-865D-4070-A234-7B67152A5D5E}" sibTransId="{A4AD1D3C-E0C4-4F73-A9C5-5EF533EB8738}"/>
    <dgm:cxn modelId="{23D36BA1-AA01-4527-886B-3C5F3F8836A7}" type="presParOf" srcId="{D728BB2A-69E5-4D74-82BE-9601C46B25D8}" destId="{E28EF543-27AF-4E1B-BBAC-0A1C92D473A2}" srcOrd="0" destOrd="0" presId="urn:microsoft.com/office/officeart/2005/8/layout/vList3"/>
    <dgm:cxn modelId="{4E8A9327-1251-4C5C-9378-A227F487A1BD}" type="presParOf" srcId="{E28EF543-27AF-4E1B-BBAC-0A1C92D473A2}" destId="{6D06F5C6-B69F-4E3D-849D-D6856B942A7F}" srcOrd="0" destOrd="0" presId="urn:microsoft.com/office/officeart/2005/8/layout/vList3"/>
    <dgm:cxn modelId="{A4C2D814-3B11-4881-B105-A2DC491B33E8}" type="presParOf" srcId="{E28EF543-27AF-4E1B-BBAC-0A1C92D473A2}" destId="{46C75C64-EE1C-4237-BDEA-B45CD099E13E}" srcOrd="1" destOrd="0" presId="urn:microsoft.com/office/officeart/2005/8/layout/vList3"/>
    <dgm:cxn modelId="{9969B4B7-D446-451D-9682-AE024E08B430}" type="presParOf" srcId="{D728BB2A-69E5-4D74-82BE-9601C46B25D8}" destId="{BA0031E3-A235-47A6-A7BC-5457065C4414}" srcOrd="1" destOrd="0" presId="urn:microsoft.com/office/officeart/2005/8/layout/vList3"/>
    <dgm:cxn modelId="{93919C9E-7B72-41B4-A5DB-87039D25D9B5}" type="presParOf" srcId="{D728BB2A-69E5-4D74-82BE-9601C46B25D8}" destId="{885A21D8-025E-41BD-B68E-8D3C709DD9DB}" srcOrd="2" destOrd="0" presId="urn:microsoft.com/office/officeart/2005/8/layout/vList3"/>
    <dgm:cxn modelId="{8B0C2F23-96BB-4401-A9C3-76F4E5F87CA6}" type="presParOf" srcId="{885A21D8-025E-41BD-B68E-8D3C709DD9DB}" destId="{9294C31F-7446-485C-85A4-5A31EB79FE58}" srcOrd="0" destOrd="0" presId="urn:microsoft.com/office/officeart/2005/8/layout/vList3"/>
    <dgm:cxn modelId="{D3CD670D-21F1-4911-8073-0D064672B454}" type="presParOf" srcId="{885A21D8-025E-41BD-B68E-8D3C709DD9DB}" destId="{9B00139C-0310-43FE-938B-D32551CFCCE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77A583-E216-4696-9DCA-6D18B26BE4D0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4DCE174-71BE-46AC-A7FA-B53CE77F0E75}">
      <dgm:prSet phldrT="[Text]" custT="1"/>
      <dgm:spPr/>
      <dgm:t>
        <a:bodyPr/>
        <a:lstStyle/>
        <a:p>
          <a:r>
            <a:rPr lang="fr-FR" sz="2000" dirty="0"/>
            <a:t>The software </a:t>
          </a:r>
          <a:r>
            <a:rPr lang="fr-FR" sz="2000" dirty="0" err="1"/>
            <a:t>extracts</a:t>
          </a:r>
          <a:r>
            <a:rPr lang="fr-FR" sz="2000" dirty="0"/>
            <a:t> the data </a:t>
          </a:r>
          <a:r>
            <a:rPr lang="fr-FR" sz="2000" dirty="0" err="1"/>
            <a:t>from</a:t>
          </a:r>
          <a:r>
            <a:rPr lang="fr-FR" sz="2000" dirty="0"/>
            <a:t> bills of a </a:t>
          </a:r>
          <a:r>
            <a:rPr lang="fr-FR" sz="2000" b="1" dirty="0" err="1"/>
            <a:t>particular</a:t>
          </a:r>
          <a:r>
            <a:rPr lang="fr-FR" sz="2000" b="1" dirty="0"/>
            <a:t> </a:t>
          </a:r>
          <a:r>
            <a:rPr lang="fr-FR" sz="2000" b="1" dirty="0" err="1"/>
            <a:t>template</a:t>
          </a:r>
          <a:r>
            <a:rPr lang="fr-FR" sz="2000" dirty="0"/>
            <a:t>, </a:t>
          </a:r>
          <a:r>
            <a:rPr lang="fr-FR" sz="2000" dirty="0" err="1"/>
            <a:t>present</a:t>
          </a:r>
          <a:r>
            <a:rPr lang="fr-FR" sz="2000" dirty="0"/>
            <a:t> in </a:t>
          </a:r>
          <a:r>
            <a:rPr lang="fr-FR" sz="2000" b="1" dirty="0" err="1"/>
            <a:t>tabular</a:t>
          </a:r>
          <a:r>
            <a:rPr lang="fr-FR" sz="2000" b="1" dirty="0"/>
            <a:t> format</a:t>
          </a:r>
          <a:endParaRPr lang="en-US" sz="2000" b="1" dirty="0"/>
        </a:p>
      </dgm:t>
    </dgm:pt>
    <dgm:pt modelId="{33A3193A-AB09-418F-80E8-9DF6A05F0559}" type="parTrans" cxnId="{83C24478-17EB-43F8-ADB7-513F370426BB}">
      <dgm:prSet/>
      <dgm:spPr/>
      <dgm:t>
        <a:bodyPr/>
        <a:lstStyle/>
        <a:p>
          <a:endParaRPr lang="en-US"/>
        </a:p>
      </dgm:t>
    </dgm:pt>
    <dgm:pt modelId="{44635157-0046-43A0-9485-2CB2594FB2F2}" type="sibTrans" cxnId="{83C24478-17EB-43F8-ADB7-513F370426BB}">
      <dgm:prSet/>
      <dgm:spPr/>
      <dgm:t>
        <a:bodyPr/>
        <a:lstStyle/>
        <a:p>
          <a:endParaRPr lang="en-US"/>
        </a:p>
      </dgm:t>
    </dgm:pt>
    <dgm:pt modelId="{D44AE3A5-2AFD-43F4-B0AF-CF8241C11DCB}">
      <dgm:prSet phldrT="[Text]" custT="1"/>
      <dgm:spPr/>
      <dgm:t>
        <a:bodyPr/>
        <a:lstStyle/>
        <a:p>
          <a:r>
            <a:rPr lang="fr-FR" sz="2000" b="1" dirty="0" err="1"/>
            <a:t>Individual</a:t>
          </a:r>
          <a:r>
            <a:rPr lang="fr-FR" sz="2000" b="1" dirty="0"/>
            <a:t> </a:t>
          </a:r>
          <a:r>
            <a:rPr lang="fr-FR" sz="2000" b="1" dirty="0" err="1"/>
            <a:t>cells</a:t>
          </a:r>
          <a:r>
            <a:rPr lang="fr-FR" sz="2000" b="1" dirty="0"/>
            <a:t> </a:t>
          </a:r>
          <a:r>
            <a:rPr lang="fr-FR" sz="2000" dirty="0"/>
            <a:t>of the table </a:t>
          </a:r>
          <a:r>
            <a:rPr lang="fr-FR" sz="2000" dirty="0" err="1"/>
            <a:t>will</a:t>
          </a:r>
          <a:r>
            <a:rPr lang="fr-FR" sz="2000" dirty="0"/>
            <a:t> </a:t>
          </a:r>
          <a:r>
            <a:rPr lang="fr-FR" sz="2000" dirty="0" err="1"/>
            <a:t>be</a:t>
          </a:r>
          <a:r>
            <a:rPr lang="fr-FR" sz="2000" dirty="0"/>
            <a:t> </a:t>
          </a:r>
          <a:r>
            <a:rPr lang="fr-FR" sz="2000" dirty="0" err="1"/>
            <a:t>generated</a:t>
          </a:r>
          <a:r>
            <a:rPr lang="fr-FR" sz="2000" dirty="0"/>
            <a:t> by </a:t>
          </a:r>
          <a:r>
            <a:rPr lang="fr-FR" sz="2000" dirty="0" err="1"/>
            <a:t>using</a:t>
          </a:r>
          <a:r>
            <a:rPr lang="fr-FR" sz="2000" dirty="0"/>
            <a:t> </a:t>
          </a:r>
          <a:r>
            <a:rPr lang="fr-FR" sz="2000" b="0" dirty="0"/>
            <a:t>box </a:t>
          </a:r>
          <a:r>
            <a:rPr lang="fr-FR" sz="2000" b="0" dirty="0" err="1"/>
            <a:t>detection</a:t>
          </a:r>
          <a:r>
            <a:rPr lang="fr-FR" sz="2000" b="0" dirty="0"/>
            <a:t> </a:t>
          </a:r>
          <a:r>
            <a:rPr lang="fr-FR" sz="2000" b="0" dirty="0" err="1"/>
            <a:t>algorithm</a:t>
          </a:r>
          <a:r>
            <a:rPr lang="fr-FR" sz="2000" b="0" dirty="0"/>
            <a:t> </a:t>
          </a:r>
          <a:endParaRPr lang="en-US" sz="2000" b="0" dirty="0"/>
        </a:p>
      </dgm:t>
    </dgm:pt>
    <dgm:pt modelId="{FDE7C206-B827-4AB0-8433-85FCD4DE7342}" type="parTrans" cxnId="{D9DB45B9-B1F6-42BE-B8E7-F4E02707DA28}">
      <dgm:prSet/>
      <dgm:spPr/>
      <dgm:t>
        <a:bodyPr/>
        <a:lstStyle/>
        <a:p>
          <a:endParaRPr lang="en-US"/>
        </a:p>
      </dgm:t>
    </dgm:pt>
    <dgm:pt modelId="{EA2F79DA-4AFB-46A4-8855-6262DD170B1F}" type="sibTrans" cxnId="{D9DB45B9-B1F6-42BE-B8E7-F4E02707DA28}">
      <dgm:prSet/>
      <dgm:spPr/>
      <dgm:t>
        <a:bodyPr/>
        <a:lstStyle/>
        <a:p>
          <a:endParaRPr lang="en-US"/>
        </a:p>
      </dgm:t>
    </dgm:pt>
    <dgm:pt modelId="{7FD20D16-D557-418A-9D3D-11E5F32ADC4B}">
      <dgm:prSet phldrT="[Text]" custT="1"/>
      <dgm:spPr/>
      <dgm:t>
        <a:bodyPr/>
        <a:lstStyle/>
        <a:p>
          <a:r>
            <a:rPr lang="fr-FR" sz="2000" b="1" dirty="0"/>
            <a:t>User can select </a:t>
          </a:r>
          <a:r>
            <a:rPr lang="fr-FR" sz="2000" dirty="0"/>
            <a:t>the </a:t>
          </a:r>
          <a:r>
            <a:rPr lang="fr-FR" sz="2000" dirty="0" err="1"/>
            <a:t>cells</a:t>
          </a:r>
          <a:r>
            <a:rPr lang="fr-FR" sz="2000" dirty="0"/>
            <a:t>, </a:t>
          </a:r>
          <a:r>
            <a:rPr lang="fr-FR" sz="2000" dirty="0" err="1"/>
            <a:t>from</a:t>
          </a:r>
          <a:r>
            <a:rPr lang="fr-FR" sz="2000" dirty="0"/>
            <a:t> </a:t>
          </a:r>
          <a:r>
            <a:rPr lang="fr-FR" sz="2000" dirty="0" err="1"/>
            <a:t>which</a:t>
          </a:r>
          <a:r>
            <a:rPr lang="fr-FR" sz="2000" dirty="0"/>
            <a:t> </a:t>
          </a:r>
          <a:r>
            <a:rPr lang="fr-FR" sz="2000" dirty="0" err="1"/>
            <a:t>they</a:t>
          </a:r>
          <a:r>
            <a:rPr lang="fr-FR" sz="2000" dirty="0"/>
            <a:t> </a:t>
          </a:r>
          <a:r>
            <a:rPr lang="fr-FR" sz="2000" dirty="0" err="1"/>
            <a:t>want</a:t>
          </a:r>
          <a:r>
            <a:rPr lang="fr-FR" sz="2000" dirty="0"/>
            <a:t> data</a:t>
          </a:r>
          <a:endParaRPr lang="en-US" sz="2000" dirty="0"/>
        </a:p>
      </dgm:t>
    </dgm:pt>
    <dgm:pt modelId="{203BBA91-AA44-4946-99F9-D0115411368A}" type="parTrans" cxnId="{4D02F8CB-7EE4-4AA2-BAEF-3C88AF725862}">
      <dgm:prSet/>
      <dgm:spPr/>
      <dgm:t>
        <a:bodyPr/>
        <a:lstStyle/>
        <a:p>
          <a:endParaRPr lang="en-US"/>
        </a:p>
      </dgm:t>
    </dgm:pt>
    <dgm:pt modelId="{57F31AC7-AC4E-42B8-A8F1-32D82951EDB4}" type="sibTrans" cxnId="{4D02F8CB-7EE4-4AA2-BAEF-3C88AF725862}">
      <dgm:prSet/>
      <dgm:spPr/>
      <dgm:t>
        <a:bodyPr/>
        <a:lstStyle/>
        <a:p>
          <a:endParaRPr lang="en-US"/>
        </a:p>
      </dgm:t>
    </dgm:pt>
    <dgm:pt modelId="{C86C93DC-FCD1-4BA4-AA47-9D8D1ACFB746}" type="pres">
      <dgm:prSet presAssocID="{C477A583-E216-4696-9DCA-6D18B26BE4D0}" presName="Name0" presStyleCnt="0">
        <dgm:presLayoutVars>
          <dgm:chMax val="7"/>
          <dgm:chPref val="7"/>
          <dgm:dir/>
        </dgm:presLayoutVars>
      </dgm:prSet>
      <dgm:spPr/>
    </dgm:pt>
    <dgm:pt modelId="{E4608D5C-0312-409B-9F47-A7F1E9F87CD3}" type="pres">
      <dgm:prSet presAssocID="{C477A583-E216-4696-9DCA-6D18B26BE4D0}" presName="Name1" presStyleCnt="0"/>
      <dgm:spPr/>
    </dgm:pt>
    <dgm:pt modelId="{24DC4618-316D-48BC-8A27-6AD83E98084E}" type="pres">
      <dgm:prSet presAssocID="{C477A583-E216-4696-9DCA-6D18B26BE4D0}" presName="cycle" presStyleCnt="0"/>
      <dgm:spPr/>
    </dgm:pt>
    <dgm:pt modelId="{F0EE6F4A-C175-4F6D-8262-339802BB91A5}" type="pres">
      <dgm:prSet presAssocID="{C477A583-E216-4696-9DCA-6D18B26BE4D0}" presName="srcNode" presStyleLbl="node1" presStyleIdx="0" presStyleCnt="3"/>
      <dgm:spPr/>
    </dgm:pt>
    <dgm:pt modelId="{563A91ED-0519-473B-8DE5-C17189EE4F11}" type="pres">
      <dgm:prSet presAssocID="{C477A583-E216-4696-9DCA-6D18B26BE4D0}" presName="conn" presStyleLbl="parChTrans1D2" presStyleIdx="0" presStyleCnt="1"/>
      <dgm:spPr/>
    </dgm:pt>
    <dgm:pt modelId="{ED30B0AE-4AD8-4152-82A3-37E3709AB004}" type="pres">
      <dgm:prSet presAssocID="{C477A583-E216-4696-9DCA-6D18B26BE4D0}" presName="extraNode" presStyleLbl="node1" presStyleIdx="0" presStyleCnt="3"/>
      <dgm:spPr/>
    </dgm:pt>
    <dgm:pt modelId="{558998DF-6C2F-4C26-A84F-F0444875A5CE}" type="pres">
      <dgm:prSet presAssocID="{C477A583-E216-4696-9DCA-6D18B26BE4D0}" presName="dstNode" presStyleLbl="node1" presStyleIdx="0" presStyleCnt="3"/>
      <dgm:spPr/>
    </dgm:pt>
    <dgm:pt modelId="{F0471FF7-BA53-42DE-9D4F-CEABF6AB369A}" type="pres">
      <dgm:prSet presAssocID="{24DCE174-71BE-46AC-A7FA-B53CE77F0E75}" presName="text_1" presStyleLbl="node1" presStyleIdx="0" presStyleCnt="3">
        <dgm:presLayoutVars>
          <dgm:bulletEnabled val="1"/>
        </dgm:presLayoutVars>
      </dgm:prSet>
      <dgm:spPr/>
    </dgm:pt>
    <dgm:pt modelId="{5CA86AA1-250F-40EF-A6DA-CAA9DB057DF7}" type="pres">
      <dgm:prSet presAssocID="{24DCE174-71BE-46AC-A7FA-B53CE77F0E75}" presName="accent_1" presStyleCnt="0"/>
      <dgm:spPr/>
    </dgm:pt>
    <dgm:pt modelId="{03249707-3481-4C87-A3C7-301076380676}" type="pres">
      <dgm:prSet presAssocID="{24DCE174-71BE-46AC-A7FA-B53CE77F0E75}" presName="accentRepeatNode" presStyleLbl="solidFgAcc1" presStyleIdx="0" presStyleCnt="3"/>
      <dgm:spPr/>
    </dgm:pt>
    <dgm:pt modelId="{49D19F78-FD9A-4FAA-99F3-D5D2B4BA7304}" type="pres">
      <dgm:prSet presAssocID="{D44AE3A5-2AFD-43F4-B0AF-CF8241C11DCB}" presName="text_2" presStyleLbl="node1" presStyleIdx="1" presStyleCnt="3">
        <dgm:presLayoutVars>
          <dgm:bulletEnabled val="1"/>
        </dgm:presLayoutVars>
      </dgm:prSet>
      <dgm:spPr/>
    </dgm:pt>
    <dgm:pt modelId="{8422D470-9C4A-4BF2-ABC3-4AF9C034D1FF}" type="pres">
      <dgm:prSet presAssocID="{D44AE3A5-2AFD-43F4-B0AF-CF8241C11DCB}" presName="accent_2" presStyleCnt="0"/>
      <dgm:spPr/>
    </dgm:pt>
    <dgm:pt modelId="{C243A3C3-6F7B-4041-829C-A86D70C38B0E}" type="pres">
      <dgm:prSet presAssocID="{D44AE3A5-2AFD-43F4-B0AF-CF8241C11DCB}" presName="accentRepeatNode" presStyleLbl="solidFgAcc1" presStyleIdx="1" presStyleCnt="3"/>
      <dgm:spPr/>
    </dgm:pt>
    <dgm:pt modelId="{53633B46-5F70-49E8-A28E-4E400AC239F8}" type="pres">
      <dgm:prSet presAssocID="{7FD20D16-D557-418A-9D3D-11E5F32ADC4B}" presName="text_3" presStyleLbl="node1" presStyleIdx="2" presStyleCnt="3">
        <dgm:presLayoutVars>
          <dgm:bulletEnabled val="1"/>
        </dgm:presLayoutVars>
      </dgm:prSet>
      <dgm:spPr/>
    </dgm:pt>
    <dgm:pt modelId="{DEBD4C2D-F250-47EE-A7A9-21BEB492FC55}" type="pres">
      <dgm:prSet presAssocID="{7FD20D16-D557-418A-9D3D-11E5F32ADC4B}" presName="accent_3" presStyleCnt="0"/>
      <dgm:spPr/>
    </dgm:pt>
    <dgm:pt modelId="{2639049A-629A-4645-B40C-4826D855BA99}" type="pres">
      <dgm:prSet presAssocID="{7FD20D16-D557-418A-9D3D-11E5F32ADC4B}" presName="accentRepeatNode" presStyleLbl="solidFgAcc1" presStyleIdx="2" presStyleCnt="3"/>
      <dgm:spPr/>
    </dgm:pt>
  </dgm:ptLst>
  <dgm:cxnLst>
    <dgm:cxn modelId="{C92EEF1D-4906-44B1-BD5A-3831846E3958}" type="presOf" srcId="{D44AE3A5-2AFD-43F4-B0AF-CF8241C11DCB}" destId="{49D19F78-FD9A-4FAA-99F3-D5D2B4BA7304}" srcOrd="0" destOrd="0" presId="urn:microsoft.com/office/officeart/2008/layout/VerticalCurvedList"/>
    <dgm:cxn modelId="{1DA94C42-B9B5-42B1-AC37-0F3321D74E6F}" type="presOf" srcId="{C477A583-E216-4696-9DCA-6D18B26BE4D0}" destId="{C86C93DC-FCD1-4BA4-AA47-9D8D1ACFB746}" srcOrd="0" destOrd="0" presId="urn:microsoft.com/office/officeart/2008/layout/VerticalCurvedList"/>
    <dgm:cxn modelId="{75F1EE47-8A44-4707-B917-78FBE49CD94A}" type="presOf" srcId="{44635157-0046-43A0-9485-2CB2594FB2F2}" destId="{563A91ED-0519-473B-8DE5-C17189EE4F11}" srcOrd="0" destOrd="0" presId="urn:microsoft.com/office/officeart/2008/layout/VerticalCurvedList"/>
    <dgm:cxn modelId="{83C24478-17EB-43F8-ADB7-513F370426BB}" srcId="{C477A583-E216-4696-9DCA-6D18B26BE4D0}" destId="{24DCE174-71BE-46AC-A7FA-B53CE77F0E75}" srcOrd="0" destOrd="0" parTransId="{33A3193A-AB09-418F-80E8-9DF6A05F0559}" sibTransId="{44635157-0046-43A0-9485-2CB2594FB2F2}"/>
    <dgm:cxn modelId="{D9DB45B9-B1F6-42BE-B8E7-F4E02707DA28}" srcId="{C477A583-E216-4696-9DCA-6D18B26BE4D0}" destId="{D44AE3A5-2AFD-43F4-B0AF-CF8241C11DCB}" srcOrd="1" destOrd="0" parTransId="{FDE7C206-B827-4AB0-8433-85FCD4DE7342}" sibTransId="{EA2F79DA-4AFB-46A4-8855-6262DD170B1F}"/>
    <dgm:cxn modelId="{4D02F8CB-7EE4-4AA2-BAEF-3C88AF725862}" srcId="{C477A583-E216-4696-9DCA-6D18B26BE4D0}" destId="{7FD20D16-D557-418A-9D3D-11E5F32ADC4B}" srcOrd="2" destOrd="0" parTransId="{203BBA91-AA44-4946-99F9-D0115411368A}" sibTransId="{57F31AC7-AC4E-42B8-A8F1-32D82951EDB4}"/>
    <dgm:cxn modelId="{3B56A5E8-2745-42A3-BA44-066AEAF2FAD4}" type="presOf" srcId="{7FD20D16-D557-418A-9D3D-11E5F32ADC4B}" destId="{53633B46-5F70-49E8-A28E-4E400AC239F8}" srcOrd="0" destOrd="0" presId="urn:microsoft.com/office/officeart/2008/layout/VerticalCurvedList"/>
    <dgm:cxn modelId="{ABF6A0F9-1233-4533-8050-5132DE6AD00A}" type="presOf" srcId="{24DCE174-71BE-46AC-A7FA-B53CE77F0E75}" destId="{F0471FF7-BA53-42DE-9D4F-CEABF6AB369A}" srcOrd="0" destOrd="0" presId="urn:microsoft.com/office/officeart/2008/layout/VerticalCurvedList"/>
    <dgm:cxn modelId="{362A079C-A974-4214-8F4D-1070E3D17046}" type="presParOf" srcId="{C86C93DC-FCD1-4BA4-AA47-9D8D1ACFB746}" destId="{E4608D5C-0312-409B-9F47-A7F1E9F87CD3}" srcOrd="0" destOrd="0" presId="urn:microsoft.com/office/officeart/2008/layout/VerticalCurvedList"/>
    <dgm:cxn modelId="{E64B320F-83F6-4D2A-8296-628BAEA0D638}" type="presParOf" srcId="{E4608D5C-0312-409B-9F47-A7F1E9F87CD3}" destId="{24DC4618-316D-48BC-8A27-6AD83E98084E}" srcOrd="0" destOrd="0" presId="urn:microsoft.com/office/officeart/2008/layout/VerticalCurvedList"/>
    <dgm:cxn modelId="{C181BA78-96FA-45DD-9B58-0A7F24D78195}" type="presParOf" srcId="{24DC4618-316D-48BC-8A27-6AD83E98084E}" destId="{F0EE6F4A-C175-4F6D-8262-339802BB91A5}" srcOrd="0" destOrd="0" presId="urn:microsoft.com/office/officeart/2008/layout/VerticalCurvedList"/>
    <dgm:cxn modelId="{BBF8CCD4-A380-4520-925A-A5F916ED30DF}" type="presParOf" srcId="{24DC4618-316D-48BC-8A27-6AD83E98084E}" destId="{563A91ED-0519-473B-8DE5-C17189EE4F11}" srcOrd="1" destOrd="0" presId="urn:microsoft.com/office/officeart/2008/layout/VerticalCurvedList"/>
    <dgm:cxn modelId="{AC0297FE-C70F-4DF0-B9B1-59040EE93508}" type="presParOf" srcId="{24DC4618-316D-48BC-8A27-6AD83E98084E}" destId="{ED30B0AE-4AD8-4152-82A3-37E3709AB004}" srcOrd="2" destOrd="0" presId="urn:microsoft.com/office/officeart/2008/layout/VerticalCurvedList"/>
    <dgm:cxn modelId="{2BFB6C2A-AF9B-40C5-B27D-603D8E2CB102}" type="presParOf" srcId="{24DC4618-316D-48BC-8A27-6AD83E98084E}" destId="{558998DF-6C2F-4C26-A84F-F0444875A5CE}" srcOrd="3" destOrd="0" presId="urn:microsoft.com/office/officeart/2008/layout/VerticalCurvedList"/>
    <dgm:cxn modelId="{A09CE4D4-C557-4708-BCAE-3DE2E075B59D}" type="presParOf" srcId="{E4608D5C-0312-409B-9F47-A7F1E9F87CD3}" destId="{F0471FF7-BA53-42DE-9D4F-CEABF6AB369A}" srcOrd="1" destOrd="0" presId="urn:microsoft.com/office/officeart/2008/layout/VerticalCurvedList"/>
    <dgm:cxn modelId="{4B3219BA-FF8A-4EBA-88DA-9F5B40C2E0AB}" type="presParOf" srcId="{E4608D5C-0312-409B-9F47-A7F1E9F87CD3}" destId="{5CA86AA1-250F-40EF-A6DA-CAA9DB057DF7}" srcOrd="2" destOrd="0" presId="urn:microsoft.com/office/officeart/2008/layout/VerticalCurvedList"/>
    <dgm:cxn modelId="{714996A4-D504-4801-9D58-466D9F3435E7}" type="presParOf" srcId="{5CA86AA1-250F-40EF-A6DA-CAA9DB057DF7}" destId="{03249707-3481-4C87-A3C7-301076380676}" srcOrd="0" destOrd="0" presId="urn:microsoft.com/office/officeart/2008/layout/VerticalCurvedList"/>
    <dgm:cxn modelId="{129A7A77-1FD6-4F2F-B0FE-7619FD3DE5BB}" type="presParOf" srcId="{E4608D5C-0312-409B-9F47-A7F1E9F87CD3}" destId="{49D19F78-FD9A-4FAA-99F3-D5D2B4BA7304}" srcOrd="3" destOrd="0" presId="urn:microsoft.com/office/officeart/2008/layout/VerticalCurvedList"/>
    <dgm:cxn modelId="{4F194915-A2A4-472D-B958-7EA33B7F6059}" type="presParOf" srcId="{E4608D5C-0312-409B-9F47-A7F1E9F87CD3}" destId="{8422D470-9C4A-4BF2-ABC3-4AF9C034D1FF}" srcOrd="4" destOrd="0" presId="urn:microsoft.com/office/officeart/2008/layout/VerticalCurvedList"/>
    <dgm:cxn modelId="{4D9427BA-E248-4CCE-A9C1-07E51EE4C2A6}" type="presParOf" srcId="{8422D470-9C4A-4BF2-ABC3-4AF9C034D1FF}" destId="{C243A3C3-6F7B-4041-829C-A86D70C38B0E}" srcOrd="0" destOrd="0" presId="urn:microsoft.com/office/officeart/2008/layout/VerticalCurvedList"/>
    <dgm:cxn modelId="{394D02E1-3FB6-4FA1-A9B4-133322C15573}" type="presParOf" srcId="{E4608D5C-0312-409B-9F47-A7F1E9F87CD3}" destId="{53633B46-5F70-49E8-A28E-4E400AC239F8}" srcOrd="5" destOrd="0" presId="urn:microsoft.com/office/officeart/2008/layout/VerticalCurvedList"/>
    <dgm:cxn modelId="{EEE6E5F6-FC1F-4B69-8D66-D6A03EA5C863}" type="presParOf" srcId="{E4608D5C-0312-409B-9F47-A7F1E9F87CD3}" destId="{DEBD4C2D-F250-47EE-A7A9-21BEB492FC55}" srcOrd="6" destOrd="0" presId="urn:microsoft.com/office/officeart/2008/layout/VerticalCurvedList"/>
    <dgm:cxn modelId="{683399E4-14CF-43D2-B2B0-DE54C028387A}" type="presParOf" srcId="{DEBD4C2D-F250-47EE-A7A9-21BEB492FC55}" destId="{2639049A-629A-4645-B40C-4826D855BA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D807ED-65D1-4BFB-9385-BEB4AA772583}" type="doc">
      <dgm:prSet loTypeId="urn:microsoft.com/office/officeart/2005/8/layout/h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6625BE-5CB2-4DA6-A488-15D2AA632B46}">
      <dgm:prSet phldrT="[Text]" custT="1"/>
      <dgm:spPr/>
      <dgm:t>
        <a:bodyPr/>
        <a:lstStyle/>
        <a:p>
          <a:pPr algn="ctr"/>
          <a:r>
            <a:rPr lang="en-US" sz="3200" dirty="0">
              <a:solidFill>
                <a:schemeClr val="bg1"/>
              </a:solidFill>
            </a:rPr>
            <a:t>OpenCV</a:t>
          </a:r>
        </a:p>
      </dgm:t>
    </dgm:pt>
    <dgm:pt modelId="{47762B0F-DA9F-425F-AC9D-3D353C68861F}" type="parTrans" cxnId="{C5381FB7-C534-4AEB-BDC8-F6686DDB4410}">
      <dgm:prSet/>
      <dgm:spPr/>
      <dgm:t>
        <a:bodyPr/>
        <a:lstStyle/>
        <a:p>
          <a:endParaRPr lang="en-US"/>
        </a:p>
      </dgm:t>
    </dgm:pt>
    <dgm:pt modelId="{B869903A-4949-404A-8D81-8E9EA30E06E0}" type="sibTrans" cxnId="{C5381FB7-C534-4AEB-BDC8-F6686DDB4410}">
      <dgm:prSet/>
      <dgm:spPr/>
      <dgm:t>
        <a:bodyPr/>
        <a:lstStyle/>
        <a:p>
          <a:endParaRPr lang="en-US"/>
        </a:p>
      </dgm:t>
    </dgm:pt>
    <dgm:pt modelId="{E64A0306-2918-41B4-8F32-AD692CFC8A50}">
      <dgm:prSet phldrT="[Text]" custT="1"/>
      <dgm:spPr/>
      <dgm:t>
        <a:bodyPr/>
        <a:lstStyle/>
        <a:p>
          <a:r>
            <a:rPr lang="en-US" sz="2000" dirty="0"/>
            <a:t>Used for </a:t>
          </a:r>
          <a:r>
            <a:rPr lang="en-US" sz="2000" b="1" dirty="0"/>
            <a:t>real-time computer vision</a:t>
          </a:r>
          <a:r>
            <a:rPr lang="en-US" sz="2000" dirty="0"/>
            <a:t> applications</a:t>
          </a:r>
        </a:p>
      </dgm:t>
    </dgm:pt>
    <dgm:pt modelId="{57C89485-3082-4FD8-BF27-671C85478DA3}" type="parTrans" cxnId="{A3EA7809-D338-4950-9C11-92D49C9F13E0}">
      <dgm:prSet/>
      <dgm:spPr/>
      <dgm:t>
        <a:bodyPr/>
        <a:lstStyle/>
        <a:p>
          <a:endParaRPr lang="en-US"/>
        </a:p>
      </dgm:t>
    </dgm:pt>
    <dgm:pt modelId="{67564C45-C615-42A9-BF02-5E4911043275}" type="sibTrans" cxnId="{A3EA7809-D338-4950-9C11-92D49C9F13E0}">
      <dgm:prSet/>
      <dgm:spPr/>
      <dgm:t>
        <a:bodyPr/>
        <a:lstStyle/>
        <a:p>
          <a:endParaRPr lang="en-US"/>
        </a:p>
      </dgm:t>
    </dgm:pt>
    <dgm:pt modelId="{89F039AA-44D3-43A3-81C0-19D9EAD662BC}">
      <dgm:prSet phldrT="[Text]" custT="1"/>
      <dgm:spPr/>
      <dgm:t>
        <a:bodyPr/>
        <a:lstStyle/>
        <a:p>
          <a:r>
            <a:rPr lang="en-US" sz="2000" dirty="0"/>
            <a:t>Supported on Windows, Linus, MAC OS and Android</a:t>
          </a:r>
        </a:p>
      </dgm:t>
    </dgm:pt>
    <dgm:pt modelId="{61E337B2-031D-4B21-8899-B90D795439B5}" type="parTrans" cxnId="{5F74B477-4AE2-46AA-8B5D-19F05D97C5B2}">
      <dgm:prSet/>
      <dgm:spPr/>
      <dgm:t>
        <a:bodyPr/>
        <a:lstStyle/>
        <a:p>
          <a:endParaRPr lang="en-US"/>
        </a:p>
      </dgm:t>
    </dgm:pt>
    <dgm:pt modelId="{C45A514B-21AC-4F62-B662-71A35239DBEC}" type="sibTrans" cxnId="{5F74B477-4AE2-46AA-8B5D-19F05D97C5B2}">
      <dgm:prSet/>
      <dgm:spPr/>
      <dgm:t>
        <a:bodyPr/>
        <a:lstStyle/>
        <a:p>
          <a:endParaRPr lang="en-US"/>
        </a:p>
      </dgm:t>
    </dgm:pt>
    <dgm:pt modelId="{15D99104-4C0B-42DB-92DE-A264C3759F73}">
      <dgm:prSet phldrT="[Text]" custT="1"/>
      <dgm:spPr/>
      <dgm:t>
        <a:bodyPr/>
        <a:lstStyle/>
        <a:p>
          <a:r>
            <a:rPr lang="en-US" sz="3200" dirty="0" err="1">
              <a:solidFill>
                <a:schemeClr val="bg1"/>
              </a:solidFill>
            </a:rPr>
            <a:t>PyTesseract</a:t>
          </a:r>
          <a:endParaRPr lang="en-US" sz="3200" dirty="0">
            <a:solidFill>
              <a:schemeClr val="bg1"/>
            </a:solidFill>
          </a:endParaRPr>
        </a:p>
      </dgm:t>
    </dgm:pt>
    <dgm:pt modelId="{F8D375AC-9408-47E8-80BE-7F4697ABA59F}" type="parTrans" cxnId="{DBF952A5-9B66-4253-A5F5-6B19874B1F23}">
      <dgm:prSet/>
      <dgm:spPr/>
      <dgm:t>
        <a:bodyPr/>
        <a:lstStyle/>
        <a:p>
          <a:endParaRPr lang="en-US"/>
        </a:p>
      </dgm:t>
    </dgm:pt>
    <dgm:pt modelId="{80224BB8-2EAE-4566-9BE3-CEC0D2F8EC8C}" type="sibTrans" cxnId="{DBF952A5-9B66-4253-A5F5-6B19874B1F23}">
      <dgm:prSet/>
      <dgm:spPr/>
      <dgm:t>
        <a:bodyPr/>
        <a:lstStyle/>
        <a:p>
          <a:endParaRPr lang="en-US"/>
        </a:p>
      </dgm:t>
    </dgm:pt>
    <dgm:pt modelId="{7E2359D1-4704-44F9-9FE9-9CC238BAAC58}">
      <dgm:prSet phldrT="[Text]" custT="1"/>
      <dgm:spPr/>
      <dgm:t>
        <a:bodyPr/>
        <a:lstStyle/>
        <a:p>
          <a:r>
            <a:rPr lang="en-US" sz="2000" dirty="0"/>
            <a:t>Text recognizer engine for handling </a:t>
          </a:r>
          <a:r>
            <a:rPr lang="en-US" sz="2000" b="1" dirty="0"/>
            <a:t>OCR tasks</a:t>
          </a:r>
          <a:endParaRPr lang="en-US" sz="2000" dirty="0"/>
        </a:p>
      </dgm:t>
    </dgm:pt>
    <dgm:pt modelId="{443624B9-0771-4B4F-BA43-2A2310ED0EF4}" type="parTrans" cxnId="{696DF010-06F0-4AC7-91A0-8B11FFA2E8DD}">
      <dgm:prSet/>
      <dgm:spPr/>
      <dgm:t>
        <a:bodyPr/>
        <a:lstStyle/>
        <a:p>
          <a:endParaRPr lang="en-US"/>
        </a:p>
      </dgm:t>
    </dgm:pt>
    <dgm:pt modelId="{CA8DBFF6-EF9D-4D42-A074-D6B7CB1D61CE}" type="sibTrans" cxnId="{696DF010-06F0-4AC7-91A0-8B11FFA2E8DD}">
      <dgm:prSet/>
      <dgm:spPr/>
      <dgm:t>
        <a:bodyPr/>
        <a:lstStyle/>
        <a:p>
          <a:endParaRPr lang="en-US"/>
        </a:p>
      </dgm:t>
    </dgm:pt>
    <dgm:pt modelId="{318929D2-23A3-47A6-9891-94D356DF26A4}">
      <dgm:prSet phldrT="[Text]" custT="1"/>
      <dgm:spPr/>
      <dgm:t>
        <a:bodyPr/>
        <a:lstStyle/>
        <a:p>
          <a:r>
            <a:rPr lang="en-US" sz="2000" dirty="0"/>
            <a:t>Supports Formats like TIFF, JPG, PNG for input and Plain text, HTML, PDF for output</a:t>
          </a:r>
        </a:p>
      </dgm:t>
    </dgm:pt>
    <dgm:pt modelId="{453DC34B-2D27-4E42-B611-650FC47FF8B1}" type="parTrans" cxnId="{A5FDD951-5278-4B85-92D1-22A9B24F4AB4}">
      <dgm:prSet/>
      <dgm:spPr/>
      <dgm:t>
        <a:bodyPr/>
        <a:lstStyle/>
        <a:p>
          <a:endParaRPr lang="en-US"/>
        </a:p>
      </dgm:t>
    </dgm:pt>
    <dgm:pt modelId="{09817DE5-B995-44A5-A965-12AF691A6878}" type="sibTrans" cxnId="{A5FDD951-5278-4B85-92D1-22A9B24F4AB4}">
      <dgm:prSet/>
      <dgm:spPr/>
      <dgm:t>
        <a:bodyPr/>
        <a:lstStyle/>
        <a:p>
          <a:endParaRPr lang="en-US"/>
        </a:p>
      </dgm:t>
    </dgm:pt>
    <dgm:pt modelId="{8024B7B3-666D-40AE-9253-965581EA3E35}">
      <dgm:prSet custT="1"/>
      <dgm:spPr/>
      <dgm:t>
        <a:bodyPr/>
        <a:lstStyle/>
        <a:p>
          <a:r>
            <a:rPr lang="en-US" sz="2000" dirty="0"/>
            <a:t>Used by Google, Yahoo, Microsoft, Intel, Sony, Honda, Toyota</a:t>
          </a:r>
        </a:p>
      </dgm:t>
    </dgm:pt>
    <dgm:pt modelId="{DCB49C75-7198-4C90-B9AF-A3BC0FF4ADC2}" type="parTrans" cxnId="{EFC44D44-017F-4822-ADF3-DA33E5DEF949}">
      <dgm:prSet/>
      <dgm:spPr/>
      <dgm:t>
        <a:bodyPr/>
        <a:lstStyle/>
        <a:p>
          <a:endParaRPr lang="en-US"/>
        </a:p>
      </dgm:t>
    </dgm:pt>
    <dgm:pt modelId="{29175874-CA7C-4164-83B0-029FBDD54469}" type="sibTrans" cxnId="{EFC44D44-017F-4822-ADF3-DA33E5DEF949}">
      <dgm:prSet/>
      <dgm:spPr/>
      <dgm:t>
        <a:bodyPr/>
        <a:lstStyle/>
        <a:p>
          <a:endParaRPr lang="en-US"/>
        </a:p>
      </dgm:t>
    </dgm:pt>
    <dgm:pt modelId="{3243BD72-600F-467C-AAD6-20F1BB189890}">
      <dgm:prSet custT="1"/>
      <dgm:spPr/>
      <dgm:t>
        <a:bodyPr/>
        <a:lstStyle/>
        <a:p>
          <a:endParaRPr lang="en-US" sz="2000" dirty="0"/>
        </a:p>
      </dgm:t>
    </dgm:pt>
    <dgm:pt modelId="{CB912431-7013-4157-A43F-A45633BD3052}" type="parTrans" cxnId="{07C29A4F-4933-4C31-A952-8E5756863B91}">
      <dgm:prSet/>
      <dgm:spPr/>
      <dgm:t>
        <a:bodyPr/>
        <a:lstStyle/>
        <a:p>
          <a:endParaRPr lang="en-US"/>
        </a:p>
      </dgm:t>
    </dgm:pt>
    <dgm:pt modelId="{290B03AE-357C-447E-A5FE-6C81B58AE9CF}" type="sibTrans" cxnId="{07C29A4F-4933-4C31-A952-8E5756863B91}">
      <dgm:prSet/>
      <dgm:spPr/>
      <dgm:t>
        <a:bodyPr/>
        <a:lstStyle/>
        <a:p>
          <a:endParaRPr lang="en-US"/>
        </a:p>
      </dgm:t>
    </dgm:pt>
    <dgm:pt modelId="{9595E09F-B3A6-44F0-8327-264E02879AB3}">
      <dgm:prSet custT="1"/>
      <dgm:spPr/>
      <dgm:t>
        <a:bodyPr/>
        <a:lstStyle/>
        <a:p>
          <a:r>
            <a:rPr lang="en-US" sz="2000" dirty="0"/>
            <a:t>Has OCR Engine Modes and Page Segmentation modes.</a:t>
          </a:r>
        </a:p>
      </dgm:t>
    </dgm:pt>
    <dgm:pt modelId="{213CD527-305C-4DF8-A9B3-BA08B82D1BCE}" type="parTrans" cxnId="{232F9C66-879F-47DA-84BE-DDDD65C3AEE6}">
      <dgm:prSet/>
      <dgm:spPr/>
      <dgm:t>
        <a:bodyPr/>
        <a:lstStyle/>
        <a:p>
          <a:endParaRPr lang="en-US"/>
        </a:p>
      </dgm:t>
    </dgm:pt>
    <dgm:pt modelId="{8D6D4445-1B19-40DD-9CF2-5CAA3419FD42}" type="sibTrans" cxnId="{232F9C66-879F-47DA-84BE-DDDD65C3AEE6}">
      <dgm:prSet/>
      <dgm:spPr/>
      <dgm:t>
        <a:bodyPr/>
        <a:lstStyle/>
        <a:p>
          <a:endParaRPr lang="en-US"/>
        </a:p>
      </dgm:t>
    </dgm:pt>
    <dgm:pt modelId="{FF2F3F16-87AC-47A4-8781-79B75A6221F2}" type="pres">
      <dgm:prSet presAssocID="{8ED807ED-65D1-4BFB-9385-BEB4AA772583}" presName="linearFlow" presStyleCnt="0">
        <dgm:presLayoutVars>
          <dgm:dir/>
          <dgm:animLvl val="lvl"/>
          <dgm:resizeHandles/>
        </dgm:presLayoutVars>
      </dgm:prSet>
      <dgm:spPr/>
    </dgm:pt>
    <dgm:pt modelId="{ED1A6D4E-54E1-4B6C-8807-700B4C51CB2D}" type="pres">
      <dgm:prSet presAssocID="{826625BE-5CB2-4DA6-A488-15D2AA632B46}" presName="compositeNode" presStyleCnt="0">
        <dgm:presLayoutVars>
          <dgm:bulletEnabled val="1"/>
        </dgm:presLayoutVars>
      </dgm:prSet>
      <dgm:spPr/>
    </dgm:pt>
    <dgm:pt modelId="{7F0F9514-A9A0-4031-BFC4-19FDEE1B92AA}" type="pres">
      <dgm:prSet presAssocID="{826625BE-5CB2-4DA6-A488-15D2AA632B46}" presName="image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B0D622E5-81A7-485A-BA47-7D41DC9AEEFB}" type="pres">
      <dgm:prSet presAssocID="{826625BE-5CB2-4DA6-A488-15D2AA632B46}" presName="childNode" presStyleLbl="node1" presStyleIdx="0" presStyleCnt="2">
        <dgm:presLayoutVars>
          <dgm:bulletEnabled val="1"/>
        </dgm:presLayoutVars>
      </dgm:prSet>
      <dgm:spPr/>
    </dgm:pt>
    <dgm:pt modelId="{9E57C704-D2AE-4505-9F84-86D12CD58700}" type="pres">
      <dgm:prSet presAssocID="{826625BE-5CB2-4DA6-A488-15D2AA632B46}" presName="parentNode" presStyleLbl="revTx" presStyleIdx="0" presStyleCnt="2" custAng="5400000" custScaleX="76558" custScaleY="91914" custLinFactX="109164" custLinFactNeighborX="200000" custLinFactNeighborY="-54857">
        <dgm:presLayoutVars>
          <dgm:chMax val="0"/>
          <dgm:bulletEnabled val="1"/>
        </dgm:presLayoutVars>
      </dgm:prSet>
      <dgm:spPr/>
    </dgm:pt>
    <dgm:pt modelId="{1678E61E-E3FC-458F-99AA-A216FC28C8A6}" type="pres">
      <dgm:prSet presAssocID="{B869903A-4949-404A-8D81-8E9EA30E06E0}" presName="sibTrans" presStyleCnt="0"/>
      <dgm:spPr/>
    </dgm:pt>
    <dgm:pt modelId="{079929AD-0DE7-461C-925E-95A893057C88}" type="pres">
      <dgm:prSet presAssocID="{15D99104-4C0B-42DB-92DE-A264C3759F73}" presName="compositeNode" presStyleCnt="0">
        <dgm:presLayoutVars>
          <dgm:bulletEnabled val="1"/>
        </dgm:presLayoutVars>
      </dgm:prSet>
      <dgm:spPr/>
    </dgm:pt>
    <dgm:pt modelId="{B72B8258-C427-40DB-997D-0E6C7A4BE2D5}" type="pres">
      <dgm:prSet presAssocID="{15D99104-4C0B-42DB-92DE-A264C3759F73}" presName="image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712915E7-419D-4494-8F24-57CA70D665AB}" type="pres">
      <dgm:prSet presAssocID="{15D99104-4C0B-42DB-92DE-A264C3759F73}" presName="childNode" presStyleLbl="node1" presStyleIdx="1" presStyleCnt="2">
        <dgm:presLayoutVars>
          <dgm:bulletEnabled val="1"/>
        </dgm:presLayoutVars>
      </dgm:prSet>
      <dgm:spPr/>
    </dgm:pt>
    <dgm:pt modelId="{35A72EC5-4F4C-4397-8683-51ED8C0D1DE5}" type="pres">
      <dgm:prSet presAssocID="{15D99104-4C0B-42DB-92DE-A264C3759F73}" presName="parentNode" presStyleLbl="revTx" presStyleIdx="1" presStyleCnt="2" custAng="5400000" custScaleX="83331" custScaleY="98977" custLinFactX="100000" custLinFactNeighborX="187297" custLinFactNeighborY="-54090">
        <dgm:presLayoutVars>
          <dgm:chMax val="0"/>
          <dgm:bulletEnabled val="1"/>
        </dgm:presLayoutVars>
      </dgm:prSet>
      <dgm:spPr/>
    </dgm:pt>
  </dgm:ptLst>
  <dgm:cxnLst>
    <dgm:cxn modelId="{A3EA7809-D338-4950-9C11-92D49C9F13E0}" srcId="{826625BE-5CB2-4DA6-A488-15D2AA632B46}" destId="{E64A0306-2918-41B4-8F32-AD692CFC8A50}" srcOrd="0" destOrd="0" parTransId="{57C89485-3082-4FD8-BF27-671C85478DA3}" sibTransId="{67564C45-C615-42A9-BF02-5E4911043275}"/>
    <dgm:cxn modelId="{696DF010-06F0-4AC7-91A0-8B11FFA2E8DD}" srcId="{15D99104-4C0B-42DB-92DE-A264C3759F73}" destId="{7E2359D1-4704-44F9-9FE9-9CC238BAAC58}" srcOrd="0" destOrd="0" parTransId="{443624B9-0771-4B4F-BA43-2A2310ED0EF4}" sibTransId="{CA8DBFF6-EF9D-4D42-A074-D6B7CB1D61CE}"/>
    <dgm:cxn modelId="{DA991C16-9D68-40F2-9903-1FA72BE9A10A}" type="presOf" srcId="{E64A0306-2918-41B4-8F32-AD692CFC8A50}" destId="{B0D622E5-81A7-485A-BA47-7D41DC9AEEFB}" srcOrd="0" destOrd="0" presId="urn:microsoft.com/office/officeart/2005/8/layout/hList2"/>
    <dgm:cxn modelId="{57A6FA21-740E-46D4-97CE-00E69B5D604E}" type="presOf" srcId="{3243BD72-600F-467C-AAD6-20F1BB189890}" destId="{B0D622E5-81A7-485A-BA47-7D41DC9AEEFB}" srcOrd="0" destOrd="3" presId="urn:microsoft.com/office/officeart/2005/8/layout/hList2"/>
    <dgm:cxn modelId="{F9E37031-FCFE-4D2C-8A5C-F96FFAFE1455}" type="presOf" srcId="{8ED807ED-65D1-4BFB-9385-BEB4AA772583}" destId="{FF2F3F16-87AC-47A4-8781-79B75A6221F2}" srcOrd="0" destOrd="0" presId="urn:microsoft.com/office/officeart/2005/8/layout/hList2"/>
    <dgm:cxn modelId="{23D8C633-23C7-45F4-8896-F26F3ED333E6}" type="presOf" srcId="{15D99104-4C0B-42DB-92DE-A264C3759F73}" destId="{35A72EC5-4F4C-4397-8683-51ED8C0D1DE5}" srcOrd="0" destOrd="0" presId="urn:microsoft.com/office/officeart/2005/8/layout/hList2"/>
    <dgm:cxn modelId="{EFC44D44-017F-4822-ADF3-DA33E5DEF949}" srcId="{826625BE-5CB2-4DA6-A488-15D2AA632B46}" destId="{8024B7B3-666D-40AE-9253-965581EA3E35}" srcOrd="1" destOrd="0" parTransId="{DCB49C75-7198-4C90-B9AF-A3BC0FF4ADC2}" sibTransId="{29175874-CA7C-4164-83B0-029FBDD54469}"/>
    <dgm:cxn modelId="{232F9C66-879F-47DA-84BE-DDDD65C3AEE6}" srcId="{15D99104-4C0B-42DB-92DE-A264C3759F73}" destId="{9595E09F-B3A6-44F0-8327-264E02879AB3}" srcOrd="1" destOrd="0" parTransId="{213CD527-305C-4DF8-A9B3-BA08B82D1BCE}" sibTransId="{8D6D4445-1B19-40DD-9CF2-5CAA3419FD42}"/>
    <dgm:cxn modelId="{07C29A4F-4933-4C31-A952-8E5756863B91}" srcId="{826625BE-5CB2-4DA6-A488-15D2AA632B46}" destId="{3243BD72-600F-467C-AAD6-20F1BB189890}" srcOrd="3" destOrd="0" parTransId="{CB912431-7013-4157-A43F-A45633BD3052}" sibTransId="{290B03AE-357C-447E-A5FE-6C81B58AE9CF}"/>
    <dgm:cxn modelId="{A5FDD951-5278-4B85-92D1-22A9B24F4AB4}" srcId="{15D99104-4C0B-42DB-92DE-A264C3759F73}" destId="{318929D2-23A3-47A6-9891-94D356DF26A4}" srcOrd="2" destOrd="0" parTransId="{453DC34B-2D27-4E42-B611-650FC47FF8B1}" sibTransId="{09817DE5-B995-44A5-A965-12AF691A6878}"/>
    <dgm:cxn modelId="{5F74B477-4AE2-46AA-8B5D-19F05D97C5B2}" srcId="{826625BE-5CB2-4DA6-A488-15D2AA632B46}" destId="{89F039AA-44D3-43A3-81C0-19D9EAD662BC}" srcOrd="2" destOrd="0" parTransId="{61E337B2-031D-4B21-8899-B90D795439B5}" sibTransId="{C45A514B-21AC-4F62-B662-71A35239DBEC}"/>
    <dgm:cxn modelId="{9D6F9685-2A82-4227-8B91-0EA1960FC40A}" type="presOf" srcId="{7E2359D1-4704-44F9-9FE9-9CC238BAAC58}" destId="{712915E7-419D-4494-8F24-57CA70D665AB}" srcOrd="0" destOrd="0" presId="urn:microsoft.com/office/officeart/2005/8/layout/hList2"/>
    <dgm:cxn modelId="{1D516799-8FAB-43AD-9BD9-03982AB234D4}" type="presOf" srcId="{9595E09F-B3A6-44F0-8327-264E02879AB3}" destId="{712915E7-419D-4494-8F24-57CA70D665AB}" srcOrd="0" destOrd="1" presId="urn:microsoft.com/office/officeart/2005/8/layout/hList2"/>
    <dgm:cxn modelId="{DBF952A5-9B66-4253-A5F5-6B19874B1F23}" srcId="{8ED807ED-65D1-4BFB-9385-BEB4AA772583}" destId="{15D99104-4C0B-42DB-92DE-A264C3759F73}" srcOrd="1" destOrd="0" parTransId="{F8D375AC-9408-47E8-80BE-7F4697ABA59F}" sibTransId="{80224BB8-2EAE-4566-9BE3-CEC0D2F8EC8C}"/>
    <dgm:cxn modelId="{C5381FB7-C534-4AEB-BDC8-F6686DDB4410}" srcId="{8ED807ED-65D1-4BFB-9385-BEB4AA772583}" destId="{826625BE-5CB2-4DA6-A488-15D2AA632B46}" srcOrd="0" destOrd="0" parTransId="{47762B0F-DA9F-425F-AC9D-3D353C68861F}" sibTransId="{B869903A-4949-404A-8D81-8E9EA30E06E0}"/>
    <dgm:cxn modelId="{58D044DD-D943-4E14-BA63-B64A3B11BCFD}" type="presOf" srcId="{8024B7B3-666D-40AE-9253-965581EA3E35}" destId="{B0D622E5-81A7-485A-BA47-7D41DC9AEEFB}" srcOrd="0" destOrd="1" presId="urn:microsoft.com/office/officeart/2005/8/layout/hList2"/>
    <dgm:cxn modelId="{156424DE-2DE8-4BFD-885F-0046A0623B23}" type="presOf" srcId="{318929D2-23A3-47A6-9891-94D356DF26A4}" destId="{712915E7-419D-4494-8F24-57CA70D665AB}" srcOrd="0" destOrd="2" presId="urn:microsoft.com/office/officeart/2005/8/layout/hList2"/>
    <dgm:cxn modelId="{8F42C7E3-A489-42D0-AA0D-BE018E1D3000}" type="presOf" srcId="{826625BE-5CB2-4DA6-A488-15D2AA632B46}" destId="{9E57C704-D2AE-4505-9F84-86D12CD58700}" srcOrd="0" destOrd="0" presId="urn:microsoft.com/office/officeart/2005/8/layout/hList2"/>
    <dgm:cxn modelId="{EAD143FA-774B-45C8-843E-85B559229E8B}" type="presOf" srcId="{89F039AA-44D3-43A3-81C0-19D9EAD662BC}" destId="{B0D622E5-81A7-485A-BA47-7D41DC9AEEFB}" srcOrd="0" destOrd="2" presId="urn:microsoft.com/office/officeart/2005/8/layout/hList2"/>
    <dgm:cxn modelId="{5DF1280F-765C-4D0A-9A67-337CF46455DE}" type="presParOf" srcId="{FF2F3F16-87AC-47A4-8781-79B75A6221F2}" destId="{ED1A6D4E-54E1-4B6C-8807-700B4C51CB2D}" srcOrd="0" destOrd="0" presId="urn:microsoft.com/office/officeart/2005/8/layout/hList2"/>
    <dgm:cxn modelId="{B586AEBF-94C7-470B-AFF1-4FA2B60C13DE}" type="presParOf" srcId="{ED1A6D4E-54E1-4B6C-8807-700B4C51CB2D}" destId="{7F0F9514-A9A0-4031-BFC4-19FDEE1B92AA}" srcOrd="0" destOrd="0" presId="urn:microsoft.com/office/officeart/2005/8/layout/hList2"/>
    <dgm:cxn modelId="{48DE36CE-5C3B-4C02-AEAB-D16B67A2E58A}" type="presParOf" srcId="{ED1A6D4E-54E1-4B6C-8807-700B4C51CB2D}" destId="{B0D622E5-81A7-485A-BA47-7D41DC9AEEFB}" srcOrd="1" destOrd="0" presId="urn:microsoft.com/office/officeart/2005/8/layout/hList2"/>
    <dgm:cxn modelId="{5513AE06-2BEC-400C-9206-BF46919EC95C}" type="presParOf" srcId="{ED1A6D4E-54E1-4B6C-8807-700B4C51CB2D}" destId="{9E57C704-D2AE-4505-9F84-86D12CD58700}" srcOrd="2" destOrd="0" presId="urn:microsoft.com/office/officeart/2005/8/layout/hList2"/>
    <dgm:cxn modelId="{824E9DB5-9DBE-4CDE-85A3-39EA8C78BA4B}" type="presParOf" srcId="{FF2F3F16-87AC-47A4-8781-79B75A6221F2}" destId="{1678E61E-E3FC-458F-99AA-A216FC28C8A6}" srcOrd="1" destOrd="0" presId="urn:microsoft.com/office/officeart/2005/8/layout/hList2"/>
    <dgm:cxn modelId="{150F6FDF-23D8-4B3C-9CA3-0BB1C51DF52B}" type="presParOf" srcId="{FF2F3F16-87AC-47A4-8781-79B75A6221F2}" destId="{079929AD-0DE7-461C-925E-95A893057C88}" srcOrd="2" destOrd="0" presId="urn:microsoft.com/office/officeart/2005/8/layout/hList2"/>
    <dgm:cxn modelId="{2D9E307A-07C1-474A-9CAD-BCDCC9D5083A}" type="presParOf" srcId="{079929AD-0DE7-461C-925E-95A893057C88}" destId="{B72B8258-C427-40DB-997D-0E6C7A4BE2D5}" srcOrd="0" destOrd="0" presId="urn:microsoft.com/office/officeart/2005/8/layout/hList2"/>
    <dgm:cxn modelId="{98698E73-1A5D-48E6-85AD-DA853788A853}" type="presParOf" srcId="{079929AD-0DE7-461C-925E-95A893057C88}" destId="{712915E7-419D-4494-8F24-57CA70D665AB}" srcOrd="1" destOrd="0" presId="urn:microsoft.com/office/officeart/2005/8/layout/hList2"/>
    <dgm:cxn modelId="{51BF14D8-1C04-4144-8C54-85C4E2EFB582}" type="presParOf" srcId="{079929AD-0DE7-461C-925E-95A893057C88}" destId="{35A72EC5-4F4C-4397-8683-51ED8C0D1DE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BD58EE-9F1C-4CCD-8CC4-3468B9745303}" type="doc">
      <dgm:prSet loTypeId="urn:microsoft.com/office/officeart/2005/8/layout/radial6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7E1D6F-850A-442C-929A-70F7F6F76E9C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1" dirty="0"/>
            <a:t>Mobile</a:t>
          </a:r>
        </a:p>
        <a:p>
          <a:r>
            <a:rPr lang="en-US" b="1" dirty="0"/>
            <a:t>App</a:t>
          </a:r>
        </a:p>
      </dgm:t>
    </dgm:pt>
    <dgm:pt modelId="{F3C64765-A09D-4256-A44A-69566B2BCD55}" type="parTrans" cxnId="{81462A4D-EA77-4D57-9762-D679169F8474}">
      <dgm:prSet/>
      <dgm:spPr/>
      <dgm:t>
        <a:bodyPr/>
        <a:lstStyle/>
        <a:p>
          <a:endParaRPr lang="en-US"/>
        </a:p>
      </dgm:t>
    </dgm:pt>
    <dgm:pt modelId="{9EA6F397-5D31-4B3E-BD71-7327576D17BB}" type="sibTrans" cxnId="{81462A4D-EA77-4D57-9762-D679169F8474}">
      <dgm:prSet/>
      <dgm:spPr/>
      <dgm:t>
        <a:bodyPr/>
        <a:lstStyle/>
        <a:p>
          <a:endParaRPr lang="en-US"/>
        </a:p>
      </dgm:t>
    </dgm:pt>
    <dgm:pt modelId="{51F25746-B240-4129-A413-DAE3386B26DA}">
      <dgm:prSet phldrT="[Text]" custT="1"/>
      <dgm:spPr/>
      <dgm:t>
        <a:bodyPr/>
        <a:lstStyle/>
        <a:p>
          <a:r>
            <a:rPr lang="en-US" sz="1800" b="1" dirty="0"/>
            <a:t>Storage for images</a:t>
          </a:r>
        </a:p>
      </dgm:t>
    </dgm:pt>
    <dgm:pt modelId="{999C6A22-ACD1-46B5-B23E-9ADDC7D8A5C9}" type="parTrans" cxnId="{3FEC24BA-C261-4877-B85E-AB5AB41CDCCA}">
      <dgm:prSet/>
      <dgm:spPr/>
      <dgm:t>
        <a:bodyPr/>
        <a:lstStyle/>
        <a:p>
          <a:endParaRPr lang="en-US"/>
        </a:p>
      </dgm:t>
    </dgm:pt>
    <dgm:pt modelId="{36916246-977B-4971-9326-A59A0D31C295}" type="sibTrans" cxnId="{3FEC24BA-C261-4877-B85E-AB5AB41CDCCA}">
      <dgm:prSet/>
      <dgm:spPr/>
      <dgm:t>
        <a:bodyPr/>
        <a:lstStyle/>
        <a:p>
          <a:endParaRPr lang="en-US"/>
        </a:p>
      </dgm:t>
    </dgm:pt>
    <dgm:pt modelId="{B1F4861D-A276-4152-9431-72C3E64F617C}">
      <dgm:prSet phldrT="[Text]" custT="1"/>
      <dgm:spPr/>
      <dgm:t>
        <a:bodyPr/>
        <a:lstStyle/>
        <a:p>
          <a:r>
            <a:rPr lang="en-US" sz="1800" b="1" dirty="0"/>
            <a:t>Custom  selection</a:t>
          </a:r>
        </a:p>
      </dgm:t>
    </dgm:pt>
    <dgm:pt modelId="{69744D4A-86A3-4DF2-9F5E-8601A8D898B4}" type="parTrans" cxnId="{36575A0F-629E-4C6B-BE49-68ED69747451}">
      <dgm:prSet/>
      <dgm:spPr/>
      <dgm:t>
        <a:bodyPr/>
        <a:lstStyle/>
        <a:p>
          <a:endParaRPr lang="en-US"/>
        </a:p>
      </dgm:t>
    </dgm:pt>
    <dgm:pt modelId="{D54EE51B-825B-4444-9A85-F6519066BACD}" type="sibTrans" cxnId="{36575A0F-629E-4C6B-BE49-68ED69747451}">
      <dgm:prSet/>
      <dgm:spPr/>
      <dgm:t>
        <a:bodyPr/>
        <a:lstStyle/>
        <a:p>
          <a:endParaRPr lang="en-US"/>
        </a:p>
      </dgm:t>
    </dgm:pt>
    <dgm:pt modelId="{DF81105C-C00A-40E1-9D18-E26C599DFAA4}">
      <dgm:prSet phldrT="[Text]" custT="1"/>
      <dgm:spPr/>
      <dgm:t>
        <a:bodyPr/>
        <a:lstStyle/>
        <a:p>
          <a:r>
            <a:rPr lang="en-US" sz="1800" b="1" dirty="0"/>
            <a:t>Data maintenance</a:t>
          </a:r>
        </a:p>
      </dgm:t>
    </dgm:pt>
    <dgm:pt modelId="{087E7A8E-61C4-4735-84E1-FDE35B7645EA}" type="parTrans" cxnId="{762E3CE5-B43A-4775-9C62-0D1EE8A38EBA}">
      <dgm:prSet/>
      <dgm:spPr/>
      <dgm:t>
        <a:bodyPr/>
        <a:lstStyle/>
        <a:p>
          <a:endParaRPr lang="en-US"/>
        </a:p>
      </dgm:t>
    </dgm:pt>
    <dgm:pt modelId="{602995DB-36F1-4913-8658-B3755D07192C}" type="sibTrans" cxnId="{762E3CE5-B43A-4775-9C62-0D1EE8A38EBA}">
      <dgm:prSet/>
      <dgm:spPr/>
      <dgm:t>
        <a:bodyPr/>
        <a:lstStyle/>
        <a:p>
          <a:endParaRPr lang="en-US"/>
        </a:p>
      </dgm:t>
    </dgm:pt>
    <dgm:pt modelId="{4871B81F-45ED-42C0-A115-4A51D1380B68}">
      <dgm:prSet phldrT="[Text]" custT="1"/>
      <dgm:spPr/>
      <dgm:t>
        <a:bodyPr/>
        <a:lstStyle/>
        <a:p>
          <a:r>
            <a:rPr lang="en-US" sz="1800" b="1" dirty="0"/>
            <a:t>Search ability</a:t>
          </a:r>
        </a:p>
      </dgm:t>
    </dgm:pt>
    <dgm:pt modelId="{BB032847-930D-4279-84A1-A9F40E3C2835}" type="parTrans" cxnId="{C4A53841-0AD0-492A-83E1-52810B0752BC}">
      <dgm:prSet/>
      <dgm:spPr/>
      <dgm:t>
        <a:bodyPr/>
        <a:lstStyle/>
        <a:p>
          <a:endParaRPr lang="en-US"/>
        </a:p>
      </dgm:t>
    </dgm:pt>
    <dgm:pt modelId="{26B2328B-D09B-4705-8EEF-E3911A900E15}" type="sibTrans" cxnId="{C4A53841-0AD0-492A-83E1-52810B0752BC}">
      <dgm:prSet/>
      <dgm:spPr/>
      <dgm:t>
        <a:bodyPr/>
        <a:lstStyle/>
        <a:p>
          <a:endParaRPr lang="en-US"/>
        </a:p>
      </dgm:t>
    </dgm:pt>
    <dgm:pt modelId="{1CE066DB-3794-4411-9F79-4507BBA20940}" type="pres">
      <dgm:prSet presAssocID="{B3BD58EE-9F1C-4CCD-8CC4-3468B974530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3FB787-CED5-45FA-8D40-81365E424932}" type="pres">
      <dgm:prSet presAssocID="{AE7E1D6F-850A-442C-929A-70F7F6F76E9C}" presName="centerShape" presStyleLbl="node0" presStyleIdx="0" presStyleCnt="1" custLinFactNeighborY="1114"/>
      <dgm:spPr/>
    </dgm:pt>
    <dgm:pt modelId="{D0B07C48-CDB9-4CD7-A3F1-01518D1AA199}" type="pres">
      <dgm:prSet presAssocID="{51F25746-B240-4129-A413-DAE3386B26DA}" presName="node" presStyleLbl="node1" presStyleIdx="0" presStyleCnt="4" custRadScaleRad="102227">
        <dgm:presLayoutVars>
          <dgm:bulletEnabled val="1"/>
        </dgm:presLayoutVars>
      </dgm:prSet>
      <dgm:spPr/>
    </dgm:pt>
    <dgm:pt modelId="{B24F7FD1-B782-457E-B315-EA9AB11FF9AA}" type="pres">
      <dgm:prSet presAssocID="{51F25746-B240-4129-A413-DAE3386B26DA}" presName="dummy" presStyleCnt="0"/>
      <dgm:spPr/>
    </dgm:pt>
    <dgm:pt modelId="{13215452-0EFD-4AB4-80B8-D400CBD32254}" type="pres">
      <dgm:prSet presAssocID="{36916246-977B-4971-9326-A59A0D31C295}" presName="sibTrans" presStyleLbl="sibTrans2D1" presStyleIdx="0" presStyleCnt="4"/>
      <dgm:spPr/>
    </dgm:pt>
    <dgm:pt modelId="{E794DCBB-AE3F-4B74-B6BE-6A2E14DA5132}" type="pres">
      <dgm:prSet presAssocID="{B1F4861D-A276-4152-9431-72C3E64F617C}" presName="node" presStyleLbl="node1" presStyleIdx="1" presStyleCnt="4">
        <dgm:presLayoutVars>
          <dgm:bulletEnabled val="1"/>
        </dgm:presLayoutVars>
      </dgm:prSet>
      <dgm:spPr/>
    </dgm:pt>
    <dgm:pt modelId="{CAB446BD-10F2-4F9C-931C-638858DC722E}" type="pres">
      <dgm:prSet presAssocID="{B1F4861D-A276-4152-9431-72C3E64F617C}" presName="dummy" presStyleCnt="0"/>
      <dgm:spPr/>
    </dgm:pt>
    <dgm:pt modelId="{8065DE7B-AD90-48D5-BDD0-8E97BF6C08CD}" type="pres">
      <dgm:prSet presAssocID="{D54EE51B-825B-4444-9A85-F6519066BACD}" presName="sibTrans" presStyleLbl="sibTrans2D1" presStyleIdx="1" presStyleCnt="4"/>
      <dgm:spPr/>
    </dgm:pt>
    <dgm:pt modelId="{4142AF0F-D0E6-40DF-8A34-3768D1A66063}" type="pres">
      <dgm:prSet presAssocID="{DF81105C-C00A-40E1-9D18-E26C599DFAA4}" presName="node" presStyleLbl="node1" presStyleIdx="2" presStyleCnt="4">
        <dgm:presLayoutVars>
          <dgm:bulletEnabled val="1"/>
        </dgm:presLayoutVars>
      </dgm:prSet>
      <dgm:spPr/>
    </dgm:pt>
    <dgm:pt modelId="{5F7C1174-2A5C-4BE7-9434-6B2BA645EE95}" type="pres">
      <dgm:prSet presAssocID="{DF81105C-C00A-40E1-9D18-E26C599DFAA4}" presName="dummy" presStyleCnt="0"/>
      <dgm:spPr/>
    </dgm:pt>
    <dgm:pt modelId="{9637F0C2-08A9-4736-92E0-22324F0B4A11}" type="pres">
      <dgm:prSet presAssocID="{602995DB-36F1-4913-8658-B3755D07192C}" presName="sibTrans" presStyleLbl="sibTrans2D1" presStyleIdx="2" presStyleCnt="4"/>
      <dgm:spPr/>
    </dgm:pt>
    <dgm:pt modelId="{FAC817F2-5CAF-44F1-8B7C-D776EA2C069F}" type="pres">
      <dgm:prSet presAssocID="{4871B81F-45ED-42C0-A115-4A51D1380B68}" presName="node" presStyleLbl="node1" presStyleIdx="3" presStyleCnt="4">
        <dgm:presLayoutVars>
          <dgm:bulletEnabled val="1"/>
        </dgm:presLayoutVars>
      </dgm:prSet>
      <dgm:spPr/>
    </dgm:pt>
    <dgm:pt modelId="{AD506F12-50D0-4096-9389-178E592BF0B1}" type="pres">
      <dgm:prSet presAssocID="{4871B81F-45ED-42C0-A115-4A51D1380B68}" presName="dummy" presStyleCnt="0"/>
      <dgm:spPr/>
    </dgm:pt>
    <dgm:pt modelId="{27092E24-EA37-4EE7-8300-D98A40BAFC26}" type="pres">
      <dgm:prSet presAssocID="{26B2328B-D09B-4705-8EEF-E3911A900E15}" presName="sibTrans" presStyleLbl="sibTrans2D1" presStyleIdx="3" presStyleCnt="4"/>
      <dgm:spPr/>
    </dgm:pt>
  </dgm:ptLst>
  <dgm:cxnLst>
    <dgm:cxn modelId="{36575A0F-629E-4C6B-BE49-68ED69747451}" srcId="{AE7E1D6F-850A-442C-929A-70F7F6F76E9C}" destId="{B1F4861D-A276-4152-9431-72C3E64F617C}" srcOrd="1" destOrd="0" parTransId="{69744D4A-86A3-4DF2-9F5E-8601A8D898B4}" sibTransId="{D54EE51B-825B-4444-9A85-F6519066BACD}"/>
    <dgm:cxn modelId="{55CCAD13-C464-4A1A-A747-7DB2DE3F3C7F}" type="presOf" srcId="{AE7E1D6F-850A-442C-929A-70F7F6F76E9C}" destId="{943FB787-CED5-45FA-8D40-81365E424932}" srcOrd="0" destOrd="0" presId="urn:microsoft.com/office/officeart/2005/8/layout/radial6"/>
    <dgm:cxn modelId="{C4A53841-0AD0-492A-83E1-52810B0752BC}" srcId="{AE7E1D6F-850A-442C-929A-70F7F6F76E9C}" destId="{4871B81F-45ED-42C0-A115-4A51D1380B68}" srcOrd="3" destOrd="0" parTransId="{BB032847-930D-4279-84A1-A9F40E3C2835}" sibTransId="{26B2328B-D09B-4705-8EEF-E3911A900E15}"/>
    <dgm:cxn modelId="{81462A4D-EA77-4D57-9762-D679169F8474}" srcId="{B3BD58EE-9F1C-4CCD-8CC4-3468B9745303}" destId="{AE7E1D6F-850A-442C-929A-70F7F6F76E9C}" srcOrd="0" destOrd="0" parTransId="{F3C64765-A09D-4256-A44A-69566B2BCD55}" sibTransId="{9EA6F397-5D31-4B3E-BD71-7327576D17BB}"/>
    <dgm:cxn modelId="{AAF7BA6F-83D4-4E15-99D7-C5491EE702A4}" type="presOf" srcId="{36916246-977B-4971-9326-A59A0D31C295}" destId="{13215452-0EFD-4AB4-80B8-D400CBD32254}" srcOrd="0" destOrd="0" presId="urn:microsoft.com/office/officeart/2005/8/layout/radial6"/>
    <dgm:cxn modelId="{7DCB037A-A26D-4620-944E-CB2CEFE64B41}" type="presOf" srcId="{4871B81F-45ED-42C0-A115-4A51D1380B68}" destId="{FAC817F2-5CAF-44F1-8B7C-D776EA2C069F}" srcOrd="0" destOrd="0" presId="urn:microsoft.com/office/officeart/2005/8/layout/radial6"/>
    <dgm:cxn modelId="{BD9F8D7A-274C-496F-89EE-AD0DD4E937FF}" type="presOf" srcId="{51F25746-B240-4129-A413-DAE3386B26DA}" destId="{D0B07C48-CDB9-4CD7-A3F1-01518D1AA199}" srcOrd="0" destOrd="0" presId="urn:microsoft.com/office/officeart/2005/8/layout/radial6"/>
    <dgm:cxn modelId="{9A5A65A6-A475-453F-9B4C-2807755F6DA4}" type="presOf" srcId="{602995DB-36F1-4913-8658-B3755D07192C}" destId="{9637F0C2-08A9-4736-92E0-22324F0B4A11}" srcOrd="0" destOrd="0" presId="urn:microsoft.com/office/officeart/2005/8/layout/radial6"/>
    <dgm:cxn modelId="{EC7E24AD-2F77-4084-A40E-131CA85D4A01}" type="presOf" srcId="{B3BD58EE-9F1C-4CCD-8CC4-3468B9745303}" destId="{1CE066DB-3794-4411-9F79-4507BBA20940}" srcOrd="0" destOrd="0" presId="urn:microsoft.com/office/officeart/2005/8/layout/radial6"/>
    <dgm:cxn modelId="{3C6CEAAE-06AD-4C03-84CF-CD1B2A8EA1E2}" type="presOf" srcId="{B1F4861D-A276-4152-9431-72C3E64F617C}" destId="{E794DCBB-AE3F-4B74-B6BE-6A2E14DA5132}" srcOrd="0" destOrd="0" presId="urn:microsoft.com/office/officeart/2005/8/layout/radial6"/>
    <dgm:cxn modelId="{3FEC24BA-C261-4877-B85E-AB5AB41CDCCA}" srcId="{AE7E1D6F-850A-442C-929A-70F7F6F76E9C}" destId="{51F25746-B240-4129-A413-DAE3386B26DA}" srcOrd="0" destOrd="0" parTransId="{999C6A22-ACD1-46B5-B23E-9ADDC7D8A5C9}" sibTransId="{36916246-977B-4971-9326-A59A0D31C295}"/>
    <dgm:cxn modelId="{59967DC2-98C4-4766-966F-EB9E445A7861}" type="presOf" srcId="{DF81105C-C00A-40E1-9D18-E26C599DFAA4}" destId="{4142AF0F-D0E6-40DF-8A34-3768D1A66063}" srcOrd="0" destOrd="0" presId="urn:microsoft.com/office/officeart/2005/8/layout/radial6"/>
    <dgm:cxn modelId="{CD1A8EC4-F669-4BB2-B001-1931B5F99737}" type="presOf" srcId="{D54EE51B-825B-4444-9A85-F6519066BACD}" destId="{8065DE7B-AD90-48D5-BDD0-8E97BF6C08CD}" srcOrd="0" destOrd="0" presId="urn:microsoft.com/office/officeart/2005/8/layout/radial6"/>
    <dgm:cxn modelId="{034FACD1-321B-483D-B39B-AD72D89134CF}" type="presOf" srcId="{26B2328B-D09B-4705-8EEF-E3911A900E15}" destId="{27092E24-EA37-4EE7-8300-D98A40BAFC26}" srcOrd="0" destOrd="0" presId="urn:microsoft.com/office/officeart/2005/8/layout/radial6"/>
    <dgm:cxn modelId="{762E3CE5-B43A-4775-9C62-0D1EE8A38EBA}" srcId="{AE7E1D6F-850A-442C-929A-70F7F6F76E9C}" destId="{DF81105C-C00A-40E1-9D18-E26C599DFAA4}" srcOrd="2" destOrd="0" parTransId="{087E7A8E-61C4-4735-84E1-FDE35B7645EA}" sibTransId="{602995DB-36F1-4913-8658-B3755D07192C}"/>
    <dgm:cxn modelId="{DA5AE8C0-5158-49CD-BAF8-42DE6D256ECF}" type="presParOf" srcId="{1CE066DB-3794-4411-9F79-4507BBA20940}" destId="{943FB787-CED5-45FA-8D40-81365E424932}" srcOrd="0" destOrd="0" presId="urn:microsoft.com/office/officeart/2005/8/layout/radial6"/>
    <dgm:cxn modelId="{9E39E833-37D5-47D0-9660-883C395DC2F8}" type="presParOf" srcId="{1CE066DB-3794-4411-9F79-4507BBA20940}" destId="{D0B07C48-CDB9-4CD7-A3F1-01518D1AA199}" srcOrd="1" destOrd="0" presId="urn:microsoft.com/office/officeart/2005/8/layout/radial6"/>
    <dgm:cxn modelId="{DD335578-4B98-4D76-B92C-F3600D927D50}" type="presParOf" srcId="{1CE066DB-3794-4411-9F79-4507BBA20940}" destId="{B24F7FD1-B782-457E-B315-EA9AB11FF9AA}" srcOrd="2" destOrd="0" presId="urn:microsoft.com/office/officeart/2005/8/layout/radial6"/>
    <dgm:cxn modelId="{A6BAD772-8E18-4809-9C88-3ECE10B1AB3F}" type="presParOf" srcId="{1CE066DB-3794-4411-9F79-4507BBA20940}" destId="{13215452-0EFD-4AB4-80B8-D400CBD32254}" srcOrd="3" destOrd="0" presId="urn:microsoft.com/office/officeart/2005/8/layout/radial6"/>
    <dgm:cxn modelId="{91B0457E-E03C-4675-9006-B372088C5F95}" type="presParOf" srcId="{1CE066DB-3794-4411-9F79-4507BBA20940}" destId="{E794DCBB-AE3F-4B74-B6BE-6A2E14DA5132}" srcOrd="4" destOrd="0" presId="urn:microsoft.com/office/officeart/2005/8/layout/radial6"/>
    <dgm:cxn modelId="{03D6BA7C-E03D-48B2-B213-6D2D4BEE7972}" type="presParOf" srcId="{1CE066DB-3794-4411-9F79-4507BBA20940}" destId="{CAB446BD-10F2-4F9C-931C-638858DC722E}" srcOrd="5" destOrd="0" presId="urn:microsoft.com/office/officeart/2005/8/layout/radial6"/>
    <dgm:cxn modelId="{536C062E-C993-487C-B240-7AAA6A56F02E}" type="presParOf" srcId="{1CE066DB-3794-4411-9F79-4507BBA20940}" destId="{8065DE7B-AD90-48D5-BDD0-8E97BF6C08CD}" srcOrd="6" destOrd="0" presId="urn:microsoft.com/office/officeart/2005/8/layout/radial6"/>
    <dgm:cxn modelId="{4F3EEAD2-61B7-41DE-B263-F626465A7F04}" type="presParOf" srcId="{1CE066DB-3794-4411-9F79-4507BBA20940}" destId="{4142AF0F-D0E6-40DF-8A34-3768D1A66063}" srcOrd="7" destOrd="0" presId="urn:microsoft.com/office/officeart/2005/8/layout/radial6"/>
    <dgm:cxn modelId="{61EBE84B-1803-40A1-AC27-FC2C54159BCA}" type="presParOf" srcId="{1CE066DB-3794-4411-9F79-4507BBA20940}" destId="{5F7C1174-2A5C-4BE7-9434-6B2BA645EE95}" srcOrd="8" destOrd="0" presId="urn:microsoft.com/office/officeart/2005/8/layout/radial6"/>
    <dgm:cxn modelId="{E39C3DE9-E4BD-4465-BA0B-5850D57CAA26}" type="presParOf" srcId="{1CE066DB-3794-4411-9F79-4507BBA20940}" destId="{9637F0C2-08A9-4736-92E0-22324F0B4A11}" srcOrd="9" destOrd="0" presId="urn:microsoft.com/office/officeart/2005/8/layout/radial6"/>
    <dgm:cxn modelId="{79B80EAD-8CD5-47E8-B9A9-96B82B28BE8E}" type="presParOf" srcId="{1CE066DB-3794-4411-9F79-4507BBA20940}" destId="{FAC817F2-5CAF-44F1-8B7C-D776EA2C069F}" srcOrd="10" destOrd="0" presId="urn:microsoft.com/office/officeart/2005/8/layout/radial6"/>
    <dgm:cxn modelId="{B044B967-5ACA-41E3-9B24-3CD16595A3A8}" type="presParOf" srcId="{1CE066DB-3794-4411-9F79-4507BBA20940}" destId="{AD506F12-50D0-4096-9389-178E592BF0B1}" srcOrd="11" destOrd="0" presId="urn:microsoft.com/office/officeart/2005/8/layout/radial6"/>
    <dgm:cxn modelId="{86E94A3E-9991-4B4D-8457-EAD05244AA91}" type="presParOf" srcId="{1CE066DB-3794-4411-9F79-4507BBA20940}" destId="{27092E24-EA37-4EE7-8300-D98A40BAFC2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43D285-6D9B-4ABE-8219-6F0289762FB2}" type="doc">
      <dgm:prSet loTypeId="urn:microsoft.com/office/officeart/2008/layout/HexagonCluster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252B41-4E94-4032-B82C-A84A9D9F8DCC}">
      <dgm:prSet phldrT="[Text]" custT="1"/>
      <dgm:spPr/>
      <dgm:t>
        <a:bodyPr/>
        <a:lstStyle/>
        <a:p>
          <a:r>
            <a:rPr lang="en-US" sz="2000" dirty="0"/>
            <a:t>Graphic Assets</a:t>
          </a:r>
        </a:p>
      </dgm:t>
    </dgm:pt>
    <dgm:pt modelId="{D186857D-BCFF-4C62-AE77-DF903144919F}" type="parTrans" cxnId="{513BA2B9-6C30-4457-8F90-AB161BC8EEF9}">
      <dgm:prSet/>
      <dgm:spPr/>
      <dgm:t>
        <a:bodyPr/>
        <a:lstStyle/>
        <a:p>
          <a:endParaRPr lang="en-US"/>
        </a:p>
      </dgm:t>
    </dgm:pt>
    <dgm:pt modelId="{0A277A49-A963-41D3-A977-E1096DEBDBBF}" type="sibTrans" cxnId="{513BA2B9-6C30-4457-8F90-AB161BC8EEF9}">
      <dgm:prSet/>
      <dgm:spPr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C4A2B691-4662-4E7D-85E9-E1779D4322AE}">
      <dgm:prSet phldrT="[Text]" custT="1"/>
      <dgm:spPr/>
      <dgm:t>
        <a:bodyPr/>
        <a:lstStyle/>
        <a:p>
          <a:r>
            <a:rPr lang="en-US" sz="2000" dirty="0"/>
            <a:t>Storage for images</a:t>
          </a:r>
        </a:p>
      </dgm:t>
    </dgm:pt>
    <dgm:pt modelId="{9E7521DA-AE87-4B06-BDC5-13AFAF39E25C}" type="parTrans" cxnId="{DCBB1071-691B-4542-9F37-E4E185F1F99F}">
      <dgm:prSet/>
      <dgm:spPr/>
      <dgm:t>
        <a:bodyPr/>
        <a:lstStyle/>
        <a:p>
          <a:endParaRPr lang="en-US"/>
        </a:p>
      </dgm:t>
    </dgm:pt>
    <dgm:pt modelId="{FA916B2E-902D-4EC7-B1F5-754B31CA2AF4}" type="sibTrans" cxnId="{DCBB1071-691B-4542-9F37-E4E185F1F99F}">
      <dgm:prSet/>
      <dgm:spPr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086878DE-C099-4627-89AE-24765116D907}">
      <dgm:prSet phldrT="[Text]" custT="1"/>
      <dgm:spPr/>
      <dgm:t>
        <a:bodyPr/>
        <a:lstStyle/>
        <a:p>
          <a:r>
            <a:rPr lang="en-US" sz="2000" b="0" i="0" dirty="0"/>
            <a:t>Google Developer license </a:t>
          </a:r>
          <a:endParaRPr lang="en-US" sz="2000" dirty="0"/>
        </a:p>
      </dgm:t>
    </dgm:pt>
    <dgm:pt modelId="{23EAFFD5-EFFD-4B95-BB8A-BA903940959D}" type="parTrans" cxnId="{7E184B17-7B59-4894-BB12-61B23DDBAEA6}">
      <dgm:prSet/>
      <dgm:spPr/>
      <dgm:t>
        <a:bodyPr/>
        <a:lstStyle/>
        <a:p>
          <a:endParaRPr lang="en-US"/>
        </a:p>
      </dgm:t>
    </dgm:pt>
    <dgm:pt modelId="{7A9C321D-5A34-487E-92C8-569C9BB6D238}" type="sibTrans" cxnId="{7E184B17-7B59-4894-BB12-61B23DDBAEA6}">
      <dgm:prSet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F402FEB-F200-485C-86C2-B112CA34EAAF}" type="pres">
      <dgm:prSet presAssocID="{4243D285-6D9B-4ABE-8219-6F0289762FB2}" presName="Name0" presStyleCnt="0">
        <dgm:presLayoutVars>
          <dgm:chMax val="21"/>
          <dgm:chPref val="21"/>
        </dgm:presLayoutVars>
      </dgm:prSet>
      <dgm:spPr/>
    </dgm:pt>
    <dgm:pt modelId="{2CBEA3C0-B261-4833-9BE1-2B658A1ABABF}" type="pres">
      <dgm:prSet presAssocID="{FD252B41-4E94-4032-B82C-A84A9D9F8DCC}" presName="text1" presStyleCnt="0"/>
      <dgm:spPr/>
    </dgm:pt>
    <dgm:pt modelId="{801F2853-8473-4F92-848B-14DC6BF30E38}" type="pres">
      <dgm:prSet presAssocID="{FD252B41-4E94-4032-B82C-A84A9D9F8DC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831F045-B188-4AE2-81B6-DDCFFAEB1D9B}" type="pres">
      <dgm:prSet presAssocID="{FD252B41-4E94-4032-B82C-A84A9D9F8DCC}" presName="textaccent1" presStyleCnt="0"/>
      <dgm:spPr/>
    </dgm:pt>
    <dgm:pt modelId="{7734B665-8794-470C-921E-9840A656CBF2}" type="pres">
      <dgm:prSet presAssocID="{FD252B41-4E94-4032-B82C-A84A9D9F8DCC}" presName="accentRepeatNode" presStyleLbl="solidAlignAcc1" presStyleIdx="0" presStyleCnt="6"/>
      <dgm:spPr/>
    </dgm:pt>
    <dgm:pt modelId="{A432C102-F5DB-4B06-976E-E7E61AC14235}" type="pres">
      <dgm:prSet presAssocID="{0A277A49-A963-41D3-A977-E1096DEBDBBF}" presName="image1" presStyleCnt="0"/>
      <dgm:spPr/>
    </dgm:pt>
    <dgm:pt modelId="{E375C399-49F8-4841-BFB9-452ADCD63185}" type="pres">
      <dgm:prSet presAssocID="{0A277A49-A963-41D3-A977-E1096DEBDBBF}" presName="imageRepeatNode" presStyleLbl="alignAcc1" presStyleIdx="0" presStyleCnt="3"/>
      <dgm:spPr/>
    </dgm:pt>
    <dgm:pt modelId="{C24BB522-05D3-45E1-ADC9-C8240383C244}" type="pres">
      <dgm:prSet presAssocID="{0A277A49-A963-41D3-A977-E1096DEBDBBF}" presName="imageaccent1" presStyleCnt="0"/>
      <dgm:spPr/>
    </dgm:pt>
    <dgm:pt modelId="{D18DC853-40D2-47CB-9008-678D94A87F77}" type="pres">
      <dgm:prSet presAssocID="{0A277A49-A963-41D3-A977-E1096DEBDBBF}" presName="accentRepeatNode" presStyleLbl="solidAlignAcc1" presStyleIdx="1" presStyleCnt="6"/>
      <dgm:spPr/>
    </dgm:pt>
    <dgm:pt modelId="{23317397-AAD9-4CED-A823-951DBBAE048F}" type="pres">
      <dgm:prSet presAssocID="{C4A2B691-4662-4E7D-85E9-E1779D4322AE}" presName="text2" presStyleCnt="0"/>
      <dgm:spPr/>
    </dgm:pt>
    <dgm:pt modelId="{F1EF62C7-4A64-4489-A849-195AF02008F2}" type="pres">
      <dgm:prSet presAssocID="{C4A2B691-4662-4E7D-85E9-E1779D4322A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81A716-EDF6-4255-8326-38BCE4B84E76}" type="pres">
      <dgm:prSet presAssocID="{C4A2B691-4662-4E7D-85E9-E1779D4322AE}" presName="textaccent2" presStyleCnt="0"/>
      <dgm:spPr/>
    </dgm:pt>
    <dgm:pt modelId="{6A7BE4B6-040A-490B-9C97-EF5314D9C176}" type="pres">
      <dgm:prSet presAssocID="{C4A2B691-4662-4E7D-85E9-E1779D4322AE}" presName="accentRepeatNode" presStyleLbl="solidAlignAcc1" presStyleIdx="2" presStyleCnt="6"/>
      <dgm:spPr/>
    </dgm:pt>
    <dgm:pt modelId="{5E8D562D-BA89-4358-B285-74ED31525DC9}" type="pres">
      <dgm:prSet presAssocID="{FA916B2E-902D-4EC7-B1F5-754B31CA2AF4}" presName="image2" presStyleCnt="0"/>
      <dgm:spPr/>
    </dgm:pt>
    <dgm:pt modelId="{0806DD43-26A1-46DB-85A6-CA654E0BBFE5}" type="pres">
      <dgm:prSet presAssocID="{FA916B2E-902D-4EC7-B1F5-754B31CA2AF4}" presName="imageRepeatNode" presStyleLbl="alignAcc1" presStyleIdx="1" presStyleCnt="3"/>
      <dgm:spPr/>
    </dgm:pt>
    <dgm:pt modelId="{AAC0E864-DD62-4CDB-9C53-119E0C103CC4}" type="pres">
      <dgm:prSet presAssocID="{FA916B2E-902D-4EC7-B1F5-754B31CA2AF4}" presName="imageaccent2" presStyleCnt="0"/>
      <dgm:spPr/>
    </dgm:pt>
    <dgm:pt modelId="{436A6D41-31EF-44AD-834B-2256985F0F27}" type="pres">
      <dgm:prSet presAssocID="{FA916B2E-902D-4EC7-B1F5-754B31CA2AF4}" presName="accentRepeatNode" presStyleLbl="solidAlignAcc1" presStyleIdx="3" presStyleCnt="6"/>
      <dgm:spPr/>
    </dgm:pt>
    <dgm:pt modelId="{7FAA683B-AD78-418E-8F94-B69E546796D3}" type="pres">
      <dgm:prSet presAssocID="{086878DE-C099-4627-89AE-24765116D907}" presName="text3" presStyleCnt="0"/>
      <dgm:spPr/>
    </dgm:pt>
    <dgm:pt modelId="{0E521262-0B1A-43E3-8148-2B029D565BFF}" type="pres">
      <dgm:prSet presAssocID="{086878DE-C099-4627-89AE-24765116D90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ABAF9A8-F9D5-41A7-B368-F07681F02F62}" type="pres">
      <dgm:prSet presAssocID="{086878DE-C099-4627-89AE-24765116D907}" presName="textaccent3" presStyleCnt="0"/>
      <dgm:spPr/>
    </dgm:pt>
    <dgm:pt modelId="{9560C73B-F3C4-4A71-879B-9697660BC1DE}" type="pres">
      <dgm:prSet presAssocID="{086878DE-C099-4627-89AE-24765116D907}" presName="accentRepeatNode" presStyleLbl="solidAlignAcc1" presStyleIdx="4" presStyleCnt="6"/>
      <dgm:spPr/>
    </dgm:pt>
    <dgm:pt modelId="{5150E466-FB0A-41D1-BCA4-35C1B711B2F4}" type="pres">
      <dgm:prSet presAssocID="{7A9C321D-5A34-487E-92C8-569C9BB6D238}" presName="image3" presStyleCnt="0"/>
      <dgm:spPr/>
    </dgm:pt>
    <dgm:pt modelId="{3F024B4F-1E1F-4233-9C4D-CBA04E0E24C1}" type="pres">
      <dgm:prSet presAssocID="{7A9C321D-5A34-487E-92C8-569C9BB6D238}" presName="imageRepeatNode" presStyleLbl="alignAcc1" presStyleIdx="2" presStyleCnt="3"/>
      <dgm:spPr/>
    </dgm:pt>
    <dgm:pt modelId="{C039A9AD-274B-4A1B-AA6A-55A068E76C25}" type="pres">
      <dgm:prSet presAssocID="{7A9C321D-5A34-487E-92C8-569C9BB6D238}" presName="imageaccent3" presStyleCnt="0"/>
      <dgm:spPr/>
    </dgm:pt>
    <dgm:pt modelId="{75DFC58A-5F77-49DC-9347-F421FD566603}" type="pres">
      <dgm:prSet presAssocID="{7A9C321D-5A34-487E-92C8-569C9BB6D238}" presName="accentRepeatNode" presStyleLbl="solidAlignAcc1" presStyleIdx="5" presStyleCnt="6"/>
      <dgm:spPr/>
    </dgm:pt>
  </dgm:ptLst>
  <dgm:cxnLst>
    <dgm:cxn modelId="{E7C09C08-DD64-4A6A-840E-D2823F11C0B4}" type="presOf" srcId="{0A277A49-A963-41D3-A977-E1096DEBDBBF}" destId="{E375C399-49F8-4841-BFB9-452ADCD63185}" srcOrd="0" destOrd="0" presId="urn:microsoft.com/office/officeart/2008/layout/HexagonCluster"/>
    <dgm:cxn modelId="{E94A6A13-EC00-4601-B06D-0107C399703B}" type="presOf" srcId="{C4A2B691-4662-4E7D-85E9-E1779D4322AE}" destId="{F1EF62C7-4A64-4489-A849-195AF02008F2}" srcOrd="0" destOrd="0" presId="urn:microsoft.com/office/officeart/2008/layout/HexagonCluster"/>
    <dgm:cxn modelId="{7E184B17-7B59-4894-BB12-61B23DDBAEA6}" srcId="{4243D285-6D9B-4ABE-8219-6F0289762FB2}" destId="{086878DE-C099-4627-89AE-24765116D907}" srcOrd="2" destOrd="0" parTransId="{23EAFFD5-EFFD-4B95-BB8A-BA903940959D}" sibTransId="{7A9C321D-5A34-487E-92C8-569C9BB6D238}"/>
    <dgm:cxn modelId="{7B800038-DF21-4E48-AA83-801BCB3FDD9C}" type="presOf" srcId="{FA916B2E-902D-4EC7-B1F5-754B31CA2AF4}" destId="{0806DD43-26A1-46DB-85A6-CA654E0BBFE5}" srcOrd="0" destOrd="0" presId="urn:microsoft.com/office/officeart/2008/layout/HexagonCluster"/>
    <dgm:cxn modelId="{58130E5F-01D8-4DAD-8E46-5A1050064807}" type="presOf" srcId="{7A9C321D-5A34-487E-92C8-569C9BB6D238}" destId="{3F024B4F-1E1F-4233-9C4D-CBA04E0E24C1}" srcOrd="0" destOrd="0" presId="urn:microsoft.com/office/officeart/2008/layout/HexagonCluster"/>
    <dgm:cxn modelId="{DCBB1071-691B-4542-9F37-E4E185F1F99F}" srcId="{4243D285-6D9B-4ABE-8219-6F0289762FB2}" destId="{C4A2B691-4662-4E7D-85E9-E1779D4322AE}" srcOrd="1" destOrd="0" parTransId="{9E7521DA-AE87-4B06-BDC5-13AFAF39E25C}" sibTransId="{FA916B2E-902D-4EC7-B1F5-754B31CA2AF4}"/>
    <dgm:cxn modelId="{512994B0-0BA5-4CD1-ABAA-940D989A1C4A}" type="presOf" srcId="{4243D285-6D9B-4ABE-8219-6F0289762FB2}" destId="{AF402FEB-F200-485C-86C2-B112CA34EAAF}" srcOrd="0" destOrd="0" presId="urn:microsoft.com/office/officeart/2008/layout/HexagonCluster"/>
    <dgm:cxn modelId="{239709B2-086C-43CE-AE1B-4CCF43EC62A1}" type="presOf" srcId="{086878DE-C099-4627-89AE-24765116D907}" destId="{0E521262-0B1A-43E3-8148-2B029D565BFF}" srcOrd="0" destOrd="0" presId="urn:microsoft.com/office/officeart/2008/layout/HexagonCluster"/>
    <dgm:cxn modelId="{513BA2B9-6C30-4457-8F90-AB161BC8EEF9}" srcId="{4243D285-6D9B-4ABE-8219-6F0289762FB2}" destId="{FD252B41-4E94-4032-B82C-A84A9D9F8DCC}" srcOrd="0" destOrd="0" parTransId="{D186857D-BCFF-4C62-AE77-DF903144919F}" sibTransId="{0A277A49-A963-41D3-A977-E1096DEBDBBF}"/>
    <dgm:cxn modelId="{A52794D7-6865-448C-8A4C-750EE9037DC2}" type="presOf" srcId="{FD252B41-4E94-4032-B82C-A84A9D9F8DCC}" destId="{801F2853-8473-4F92-848B-14DC6BF30E38}" srcOrd="0" destOrd="0" presId="urn:microsoft.com/office/officeart/2008/layout/HexagonCluster"/>
    <dgm:cxn modelId="{028E3511-EBE6-4370-BDE8-1CCEF18970BF}" type="presParOf" srcId="{AF402FEB-F200-485C-86C2-B112CA34EAAF}" destId="{2CBEA3C0-B261-4833-9BE1-2B658A1ABABF}" srcOrd="0" destOrd="0" presId="urn:microsoft.com/office/officeart/2008/layout/HexagonCluster"/>
    <dgm:cxn modelId="{F1B85511-8A3C-4B6A-88D1-BB503F0979F3}" type="presParOf" srcId="{2CBEA3C0-B261-4833-9BE1-2B658A1ABABF}" destId="{801F2853-8473-4F92-848B-14DC6BF30E38}" srcOrd="0" destOrd="0" presId="urn:microsoft.com/office/officeart/2008/layout/HexagonCluster"/>
    <dgm:cxn modelId="{09E7E428-48E3-4BEC-8051-BF09057394A1}" type="presParOf" srcId="{AF402FEB-F200-485C-86C2-B112CA34EAAF}" destId="{C831F045-B188-4AE2-81B6-DDCFFAEB1D9B}" srcOrd="1" destOrd="0" presId="urn:microsoft.com/office/officeart/2008/layout/HexagonCluster"/>
    <dgm:cxn modelId="{8C134FC8-FE87-414C-AD6B-E2FE6753CD8B}" type="presParOf" srcId="{C831F045-B188-4AE2-81B6-DDCFFAEB1D9B}" destId="{7734B665-8794-470C-921E-9840A656CBF2}" srcOrd="0" destOrd="0" presId="urn:microsoft.com/office/officeart/2008/layout/HexagonCluster"/>
    <dgm:cxn modelId="{2E68EFCE-18F9-472B-A3F4-822C9914FEBC}" type="presParOf" srcId="{AF402FEB-F200-485C-86C2-B112CA34EAAF}" destId="{A432C102-F5DB-4B06-976E-E7E61AC14235}" srcOrd="2" destOrd="0" presId="urn:microsoft.com/office/officeart/2008/layout/HexagonCluster"/>
    <dgm:cxn modelId="{CA1C148B-5391-4E1A-84F5-E6EC340E1D32}" type="presParOf" srcId="{A432C102-F5DB-4B06-976E-E7E61AC14235}" destId="{E375C399-49F8-4841-BFB9-452ADCD63185}" srcOrd="0" destOrd="0" presId="urn:microsoft.com/office/officeart/2008/layout/HexagonCluster"/>
    <dgm:cxn modelId="{902A0513-3126-408E-A9F8-F4E482A4BCD4}" type="presParOf" srcId="{AF402FEB-F200-485C-86C2-B112CA34EAAF}" destId="{C24BB522-05D3-45E1-ADC9-C8240383C244}" srcOrd="3" destOrd="0" presId="urn:microsoft.com/office/officeart/2008/layout/HexagonCluster"/>
    <dgm:cxn modelId="{7FB7B5D4-FE61-4EC3-BC8C-86864AB974F5}" type="presParOf" srcId="{C24BB522-05D3-45E1-ADC9-C8240383C244}" destId="{D18DC853-40D2-47CB-9008-678D94A87F77}" srcOrd="0" destOrd="0" presId="urn:microsoft.com/office/officeart/2008/layout/HexagonCluster"/>
    <dgm:cxn modelId="{50DA7E94-D428-4576-BFB0-A2BA86A5AADE}" type="presParOf" srcId="{AF402FEB-F200-485C-86C2-B112CA34EAAF}" destId="{23317397-AAD9-4CED-A823-951DBBAE048F}" srcOrd="4" destOrd="0" presId="urn:microsoft.com/office/officeart/2008/layout/HexagonCluster"/>
    <dgm:cxn modelId="{B10B810E-A0C6-4526-98D8-AF45014E3D10}" type="presParOf" srcId="{23317397-AAD9-4CED-A823-951DBBAE048F}" destId="{F1EF62C7-4A64-4489-A849-195AF02008F2}" srcOrd="0" destOrd="0" presId="urn:microsoft.com/office/officeart/2008/layout/HexagonCluster"/>
    <dgm:cxn modelId="{D8F8B708-FA73-403D-A5B0-EFEC72DD3CFC}" type="presParOf" srcId="{AF402FEB-F200-485C-86C2-B112CA34EAAF}" destId="{0481A716-EDF6-4255-8326-38BCE4B84E76}" srcOrd="5" destOrd="0" presId="urn:microsoft.com/office/officeart/2008/layout/HexagonCluster"/>
    <dgm:cxn modelId="{7C01244B-FDE2-4E19-8E56-08330C945120}" type="presParOf" srcId="{0481A716-EDF6-4255-8326-38BCE4B84E76}" destId="{6A7BE4B6-040A-490B-9C97-EF5314D9C176}" srcOrd="0" destOrd="0" presId="urn:microsoft.com/office/officeart/2008/layout/HexagonCluster"/>
    <dgm:cxn modelId="{C94B1FD3-9C03-4A63-B290-AFC834FB9200}" type="presParOf" srcId="{AF402FEB-F200-485C-86C2-B112CA34EAAF}" destId="{5E8D562D-BA89-4358-B285-74ED31525DC9}" srcOrd="6" destOrd="0" presId="urn:microsoft.com/office/officeart/2008/layout/HexagonCluster"/>
    <dgm:cxn modelId="{E1490FE9-BB81-4DD4-BD1F-679B5B69846C}" type="presParOf" srcId="{5E8D562D-BA89-4358-B285-74ED31525DC9}" destId="{0806DD43-26A1-46DB-85A6-CA654E0BBFE5}" srcOrd="0" destOrd="0" presId="urn:microsoft.com/office/officeart/2008/layout/HexagonCluster"/>
    <dgm:cxn modelId="{187E6C62-39E4-459C-8C75-FDB1593666F2}" type="presParOf" srcId="{AF402FEB-F200-485C-86C2-B112CA34EAAF}" destId="{AAC0E864-DD62-4CDB-9C53-119E0C103CC4}" srcOrd="7" destOrd="0" presId="urn:microsoft.com/office/officeart/2008/layout/HexagonCluster"/>
    <dgm:cxn modelId="{6D0C3A66-76F1-413E-B6B9-FD30A6BE8D4D}" type="presParOf" srcId="{AAC0E864-DD62-4CDB-9C53-119E0C103CC4}" destId="{436A6D41-31EF-44AD-834B-2256985F0F27}" srcOrd="0" destOrd="0" presId="urn:microsoft.com/office/officeart/2008/layout/HexagonCluster"/>
    <dgm:cxn modelId="{853D8A57-B62B-4D0F-8DE7-CB77961F2996}" type="presParOf" srcId="{AF402FEB-F200-485C-86C2-B112CA34EAAF}" destId="{7FAA683B-AD78-418E-8F94-B69E546796D3}" srcOrd="8" destOrd="0" presId="urn:microsoft.com/office/officeart/2008/layout/HexagonCluster"/>
    <dgm:cxn modelId="{762C4002-8E0C-4EC6-84F8-BF9D32A92EC6}" type="presParOf" srcId="{7FAA683B-AD78-418E-8F94-B69E546796D3}" destId="{0E521262-0B1A-43E3-8148-2B029D565BFF}" srcOrd="0" destOrd="0" presId="urn:microsoft.com/office/officeart/2008/layout/HexagonCluster"/>
    <dgm:cxn modelId="{4B25CD6B-1E59-4191-AB80-051DE1A43171}" type="presParOf" srcId="{AF402FEB-F200-485C-86C2-B112CA34EAAF}" destId="{1ABAF9A8-F9D5-41A7-B368-F07681F02F62}" srcOrd="9" destOrd="0" presId="urn:microsoft.com/office/officeart/2008/layout/HexagonCluster"/>
    <dgm:cxn modelId="{9F56566B-451F-4B1A-8D32-9898DBE9A0A7}" type="presParOf" srcId="{1ABAF9A8-F9D5-41A7-B368-F07681F02F62}" destId="{9560C73B-F3C4-4A71-879B-9697660BC1DE}" srcOrd="0" destOrd="0" presId="urn:microsoft.com/office/officeart/2008/layout/HexagonCluster"/>
    <dgm:cxn modelId="{C85158D5-E879-436D-8637-5B9AF3636DE2}" type="presParOf" srcId="{AF402FEB-F200-485C-86C2-B112CA34EAAF}" destId="{5150E466-FB0A-41D1-BCA4-35C1B711B2F4}" srcOrd="10" destOrd="0" presId="urn:microsoft.com/office/officeart/2008/layout/HexagonCluster"/>
    <dgm:cxn modelId="{C821FC2B-A7B6-47CA-A839-2198C1C7787A}" type="presParOf" srcId="{5150E466-FB0A-41D1-BCA4-35C1B711B2F4}" destId="{3F024B4F-1E1F-4233-9C4D-CBA04E0E24C1}" srcOrd="0" destOrd="0" presId="urn:microsoft.com/office/officeart/2008/layout/HexagonCluster"/>
    <dgm:cxn modelId="{702D14CB-F63F-4861-A735-9089FA3B256A}" type="presParOf" srcId="{AF402FEB-F200-485C-86C2-B112CA34EAAF}" destId="{C039A9AD-274B-4A1B-AA6A-55A068E76C25}" srcOrd="11" destOrd="0" presId="urn:microsoft.com/office/officeart/2008/layout/HexagonCluster"/>
    <dgm:cxn modelId="{DC9CF685-D116-4E05-90B6-AB72EF1381DD}" type="presParOf" srcId="{C039A9AD-274B-4A1B-AA6A-55A068E76C25}" destId="{75DFC58A-5F77-49DC-9347-F421FD56660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5E2760-B78A-4961-BC7C-2C476733365D}" type="doc">
      <dgm:prSet loTypeId="urn:microsoft.com/office/officeart/2008/layout/AlternatingPictureBlocks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F58958-6726-41B0-AF58-ACE433DB70AA}">
      <dgm:prSet phldrT="[Text]" custT="1"/>
      <dgm:spPr/>
      <dgm:t>
        <a:bodyPr/>
        <a:lstStyle/>
        <a:p>
          <a:r>
            <a:rPr lang="en-US" sz="2000" dirty="0"/>
            <a:t>A provider can extract only the section of </a:t>
          </a:r>
          <a:r>
            <a:rPr lang="en-US" sz="2000" b="1" dirty="0"/>
            <a:t>total items </a:t>
          </a:r>
          <a:r>
            <a:rPr lang="en-US" sz="2000" dirty="0"/>
            <a:t>from bill</a:t>
          </a:r>
        </a:p>
      </dgm:t>
    </dgm:pt>
    <dgm:pt modelId="{107310C8-69F6-495B-8AC5-7F2A1F13EB91}" type="parTrans" cxnId="{1B575A40-078B-4398-BBE2-BA081F6B0C1F}">
      <dgm:prSet/>
      <dgm:spPr/>
      <dgm:t>
        <a:bodyPr/>
        <a:lstStyle/>
        <a:p>
          <a:endParaRPr lang="en-US"/>
        </a:p>
      </dgm:t>
    </dgm:pt>
    <dgm:pt modelId="{FE741A01-A391-453F-BB19-69FD6F1A7B4B}" type="sibTrans" cxnId="{1B575A40-078B-4398-BBE2-BA081F6B0C1F}">
      <dgm:prSet/>
      <dgm:spPr/>
      <dgm:t>
        <a:bodyPr/>
        <a:lstStyle/>
        <a:p>
          <a:endParaRPr lang="en-US"/>
        </a:p>
      </dgm:t>
    </dgm:pt>
    <dgm:pt modelId="{DB94A199-0502-4050-81AB-CFC2683B3672}">
      <dgm:prSet phldrT="[Text]" custT="1"/>
      <dgm:spPr/>
      <dgm:t>
        <a:bodyPr/>
        <a:lstStyle/>
        <a:p>
          <a:r>
            <a:rPr lang="en-US" sz="2000" dirty="0"/>
            <a:t>A customer can extract only the </a:t>
          </a:r>
          <a:r>
            <a:rPr lang="en-US" sz="2000" b="1" dirty="0"/>
            <a:t>amount</a:t>
          </a:r>
          <a:r>
            <a:rPr lang="en-US" sz="2000" dirty="0"/>
            <a:t> from bill</a:t>
          </a:r>
        </a:p>
      </dgm:t>
    </dgm:pt>
    <dgm:pt modelId="{B85C9F8A-14A1-4B9A-AF18-B31F8B819016}" type="parTrans" cxnId="{475B62CA-9B1A-4CC7-893A-1613CBFCA7E1}">
      <dgm:prSet/>
      <dgm:spPr/>
      <dgm:t>
        <a:bodyPr/>
        <a:lstStyle/>
        <a:p>
          <a:endParaRPr lang="en-US"/>
        </a:p>
      </dgm:t>
    </dgm:pt>
    <dgm:pt modelId="{33AA968E-B9E7-4F46-B89D-DEDA267DA825}" type="sibTrans" cxnId="{475B62CA-9B1A-4CC7-893A-1613CBFCA7E1}">
      <dgm:prSet/>
      <dgm:spPr/>
      <dgm:t>
        <a:bodyPr/>
        <a:lstStyle/>
        <a:p>
          <a:endParaRPr lang="en-US"/>
        </a:p>
      </dgm:t>
    </dgm:pt>
    <dgm:pt modelId="{4F1DCC3A-4C06-4B31-8FC9-F09991EF6B4A}">
      <dgm:prSet phldrT="[Text]" custT="1"/>
      <dgm:spPr/>
      <dgm:t>
        <a:bodyPr/>
        <a:lstStyle/>
        <a:p>
          <a:r>
            <a:rPr lang="en-US" sz="2000" b="1" dirty="0"/>
            <a:t>Soft copies of bills </a:t>
          </a:r>
          <a:r>
            <a:rPr lang="en-US" sz="2000" dirty="0"/>
            <a:t>can be stored in app to avoid </a:t>
          </a:r>
          <a:r>
            <a:rPr lang="en-US" sz="2000" b="0" dirty="0"/>
            <a:t>physical storage</a:t>
          </a:r>
        </a:p>
      </dgm:t>
    </dgm:pt>
    <dgm:pt modelId="{DB14EF7E-6F88-4C07-9D03-C84DBAD94B68}" type="parTrans" cxnId="{7140D978-92F6-4265-B8EF-FFF77D636048}">
      <dgm:prSet/>
      <dgm:spPr/>
      <dgm:t>
        <a:bodyPr/>
        <a:lstStyle/>
        <a:p>
          <a:endParaRPr lang="en-US"/>
        </a:p>
      </dgm:t>
    </dgm:pt>
    <dgm:pt modelId="{01EA7F4D-17C7-4307-A98C-1965B0127E97}" type="sibTrans" cxnId="{7140D978-92F6-4265-B8EF-FFF77D636048}">
      <dgm:prSet/>
      <dgm:spPr/>
      <dgm:t>
        <a:bodyPr/>
        <a:lstStyle/>
        <a:p>
          <a:endParaRPr lang="en-US"/>
        </a:p>
      </dgm:t>
    </dgm:pt>
    <dgm:pt modelId="{DABEB799-A221-46CE-9C4D-7C72984FDEED}" type="pres">
      <dgm:prSet presAssocID="{745E2760-B78A-4961-BC7C-2C476733365D}" presName="linearFlow" presStyleCnt="0">
        <dgm:presLayoutVars>
          <dgm:dir/>
          <dgm:resizeHandles val="exact"/>
        </dgm:presLayoutVars>
      </dgm:prSet>
      <dgm:spPr/>
    </dgm:pt>
    <dgm:pt modelId="{00F60E17-F884-48DC-B48F-720EF503B247}" type="pres">
      <dgm:prSet presAssocID="{45F58958-6726-41B0-AF58-ACE433DB70AA}" presName="comp" presStyleCnt="0"/>
      <dgm:spPr/>
    </dgm:pt>
    <dgm:pt modelId="{2760B8B4-795F-4561-A937-C765C967CE65}" type="pres">
      <dgm:prSet presAssocID="{45F58958-6726-41B0-AF58-ACE433DB70AA}" presName="rect2" presStyleLbl="node1" presStyleIdx="0" presStyleCnt="3" custScaleX="165535" custScaleY="59474">
        <dgm:presLayoutVars>
          <dgm:bulletEnabled val="1"/>
        </dgm:presLayoutVars>
      </dgm:prSet>
      <dgm:spPr/>
    </dgm:pt>
    <dgm:pt modelId="{58A521F5-15F4-4991-90D9-06E6B74669FE}" type="pres">
      <dgm:prSet presAssocID="{45F58958-6726-41B0-AF58-ACE433DB70AA}" presName="rect1" presStyleLbl="lnNode1" presStyleIdx="0" presStyleCnt="3" custLinFactNeighborX="-87580" custLinFactNeighborY="-150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242CAEBE-FC62-418A-A57D-E8BD12D006A3}" type="pres">
      <dgm:prSet presAssocID="{FE741A01-A391-453F-BB19-69FD6F1A7B4B}" presName="sibTrans" presStyleCnt="0"/>
      <dgm:spPr/>
    </dgm:pt>
    <dgm:pt modelId="{D422605F-9F61-4B9E-AC2B-278E78802DF8}" type="pres">
      <dgm:prSet presAssocID="{DB94A199-0502-4050-81AB-CFC2683B3672}" presName="comp" presStyleCnt="0"/>
      <dgm:spPr/>
    </dgm:pt>
    <dgm:pt modelId="{FEC2E354-8DE9-4924-B9B8-AE110A3CB1B7}" type="pres">
      <dgm:prSet presAssocID="{DB94A199-0502-4050-81AB-CFC2683B3672}" presName="rect2" presStyleLbl="node1" presStyleIdx="1" presStyleCnt="3" custScaleX="166735" custScaleY="61459" custLinFactNeighborX="-2360" custLinFactNeighborY="68">
        <dgm:presLayoutVars>
          <dgm:bulletEnabled val="1"/>
        </dgm:presLayoutVars>
      </dgm:prSet>
      <dgm:spPr/>
    </dgm:pt>
    <dgm:pt modelId="{E95F0C0C-9652-4988-9DBC-627B27174556}" type="pres">
      <dgm:prSet presAssocID="{DB94A199-0502-4050-81AB-CFC2683B3672}" presName="rect1" presStyleLbl="lnNode1" presStyleIdx="1" presStyleCnt="3" custLinFactNeighborX="80813" custLinFactNeighborY="-667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A5356330-C88E-402D-9287-9B8C4FFA2EC0}" type="pres">
      <dgm:prSet presAssocID="{33AA968E-B9E7-4F46-B89D-DEDA267DA825}" presName="sibTrans" presStyleCnt="0"/>
      <dgm:spPr/>
    </dgm:pt>
    <dgm:pt modelId="{8D5C7A29-652B-4F46-AEB8-0AA2850A9743}" type="pres">
      <dgm:prSet presAssocID="{4F1DCC3A-4C06-4B31-8FC9-F09991EF6B4A}" presName="comp" presStyleCnt="0"/>
      <dgm:spPr/>
    </dgm:pt>
    <dgm:pt modelId="{35927108-81FD-4520-8E15-E5D57468B4D7}" type="pres">
      <dgm:prSet presAssocID="{4F1DCC3A-4C06-4B31-8FC9-F09991EF6B4A}" presName="rect2" presStyleLbl="node1" presStyleIdx="2" presStyleCnt="3" custScaleX="166458" custScaleY="60306" custLinFactNeighborX="811" custLinFactNeighborY="-382">
        <dgm:presLayoutVars>
          <dgm:bulletEnabled val="1"/>
        </dgm:presLayoutVars>
      </dgm:prSet>
      <dgm:spPr/>
    </dgm:pt>
    <dgm:pt modelId="{515A1CA2-E20D-49FB-9496-57B9A775F8AB}" type="pres">
      <dgm:prSet presAssocID="{4F1DCC3A-4C06-4B31-8FC9-F09991EF6B4A}" presName="rect1" presStyleLbl="lnNode1" presStyleIdx="2" presStyleCnt="3" custLinFactNeighborX="-85001" custLinFactNeighborY="260"/>
      <dgm:spPr/>
    </dgm:pt>
  </dgm:ptLst>
  <dgm:cxnLst>
    <dgm:cxn modelId="{2783A930-6794-4CF9-9042-371A14DE1A1D}" type="presOf" srcId="{45F58958-6726-41B0-AF58-ACE433DB70AA}" destId="{2760B8B4-795F-4561-A937-C765C967CE65}" srcOrd="0" destOrd="0" presId="urn:microsoft.com/office/officeart/2008/layout/AlternatingPictureBlocks"/>
    <dgm:cxn modelId="{1B575A40-078B-4398-BBE2-BA081F6B0C1F}" srcId="{745E2760-B78A-4961-BC7C-2C476733365D}" destId="{45F58958-6726-41B0-AF58-ACE433DB70AA}" srcOrd="0" destOrd="0" parTransId="{107310C8-69F6-495B-8AC5-7F2A1F13EB91}" sibTransId="{FE741A01-A391-453F-BB19-69FD6F1A7B4B}"/>
    <dgm:cxn modelId="{7140D978-92F6-4265-B8EF-FFF77D636048}" srcId="{745E2760-B78A-4961-BC7C-2C476733365D}" destId="{4F1DCC3A-4C06-4B31-8FC9-F09991EF6B4A}" srcOrd="2" destOrd="0" parTransId="{DB14EF7E-6F88-4C07-9D03-C84DBAD94B68}" sibTransId="{01EA7F4D-17C7-4307-A98C-1965B0127E97}"/>
    <dgm:cxn modelId="{629B9285-7233-4B15-B088-CB14F335F684}" type="presOf" srcId="{745E2760-B78A-4961-BC7C-2C476733365D}" destId="{DABEB799-A221-46CE-9C4D-7C72984FDEED}" srcOrd="0" destOrd="0" presId="urn:microsoft.com/office/officeart/2008/layout/AlternatingPictureBlocks"/>
    <dgm:cxn modelId="{B4580E9B-D38D-44D5-AD8E-358C4B66B66A}" type="presOf" srcId="{DB94A199-0502-4050-81AB-CFC2683B3672}" destId="{FEC2E354-8DE9-4924-B9B8-AE110A3CB1B7}" srcOrd="0" destOrd="0" presId="urn:microsoft.com/office/officeart/2008/layout/AlternatingPictureBlocks"/>
    <dgm:cxn modelId="{9C8923AA-1ABD-4D63-931F-04412F677796}" type="presOf" srcId="{4F1DCC3A-4C06-4B31-8FC9-F09991EF6B4A}" destId="{35927108-81FD-4520-8E15-E5D57468B4D7}" srcOrd="0" destOrd="0" presId="urn:microsoft.com/office/officeart/2008/layout/AlternatingPictureBlocks"/>
    <dgm:cxn modelId="{475B62CA-9B1A-4CC7-893A-1613CBFCA7E1}" srcId="{745E2760-B78A-4961-BC7C-2C476733365D}" destId="{DB94A199-0502-4050-81AB-CFC2683B3672}" srcOrd="1" destOrd="0" parTransId="{B85C9F8A-14A1-4B9A-AF18-B31F8B819016}" sibTransId="{33AA968E-B9E7-4F46-B89D-DEDA267DA825}"/>
    <dgm:cxn modelId="{5C39A3D0-8845-4B4D-9D57-12C62A476BFB}" type="presParOf" srcId="{DABEB799-A221-46CE-9C4D-7C72984FDEED}" destId="{00F60E17-F884-48DC-B48F-720EF503B247}" srcOrd="0" destOrd="0" presId="urn:microsoft.com/office/officeart/2008/layout/AlternatingPictureBlocks"/>
    <dgm:cxn modelId="{8830F804-C78C-4BB7-8D61-369FBFDC0356}" type="presParOf" srcId="{00F60E17-F884-48DC-B48F-720EF503B247}" destId="{2760B8B4-795F-4561-A937-C765C967CE65}" srcOrd="0" destOrd="0" presId="urn:microsoft.com/office/officeart/2008/layout/AlternatingPictureBlocks"/>
    <dgm:cxn modelId="{AD967B7D-97DB-423A-A7FC-523365E3157D}" type="presParOf" srcId="{00F60E17-F884-48DC-B48F-720EF503B247}" destId="{58A521F5-15F4-4991-90D9-06E6B74669FE}" srcOrd="1" destOrd="0" presId="urn:microsoft.com/office/officeart/2008/layout/AlternatingPictureBlocks"/>
    <dgm:cxn modelId="{FCAF95F1-03C2-469F-8FBC-65FB23D297BC}" type="presParOf" srcId="{DABEB799-A221-46CE-9C4D-7C72984FDEED}" destId="{242CAEBE-FC62-418A-A57D-E8BD12D006A3}" srcOrd="1" destOrd="0" presId="urn:microsoft.com/office/officeart/2008/layout/AlternatingPictureBlocks"/>
    <dgm:cxn modelId="{17F07DE2-60C7-4472-BA69-8C3B6E61C2BD}" type="presParOf" srcId="{DABEB799-A221-46CE-9C4D-7C72984FDEED}" destId="{D422605F-9F61-4B9E-AC2B-278E78802DF8}" srcOrd="2" destOrd="0" presId="urn:microsoft.com/office/officeart/2008/layout/AlternatingPictureBlocks"/>
    <dgm:cxn modelId="{2D9E70C0-F024-40BD-8A56-23DDE5F89E25}" type="presParOf" srcId="{D422605F-9F61-4B9E-AC2B-278E78802DF8}" destId="{FEC2E354-8DE9-4924-B9B8-AE110A3CB1B7}" srcOrd="0" destOrd="0" presId="urn:microsoft.com/office/officeart/2008/layout/AlternatingPictureBlocks"/>
    <dgm:cxn modelId="{90065475-F23A-460B-8A49-437A1FC54D6B}" type="presParOf" srcId="{D422605F-9F61-4B9E-AC2B-278E78802DF8}" destId="{E95F0C0C-9652-4988-9DBC-627B27174556}" srcOrd="1" destOrd="0" presId="urn:microsoft.com/office/officeart/2008/layout/AlternatingPictureBlocks"/>
    <dgm:cxn modelId="{A0AB184D-0E6E-42AF-ACD6-70FC381A9605}" type="presParOf" srcId="{DABEB799-A221-46CE-9C4D-7C72984FDEED}" destId="{A5356330-C88E-402D-9287-9B8C4FFA2EC0}" srcOrd="3" destOrd="0" presId="urn:microsoft.com/office/officeart/2008/layout/AlternatingPictureBlocks"/>
    <dgm:cxn modelId="{24446071-52A8-4B51-9D65-3C1A0AC8048E}" type="presParOf" srcId="{DABEB799-A221-46CE-9C4D-7C72984FDEED}" destId="{8D5C7A29-652B-4F46-AEB8-0AA2850A9743}" srcOrd="4" destOrd="0" presId="urn:microsoft.com/office/officeart/2008/layout/AlternatingPictureBlocks"/>
    <dgm:cxn modelId="{90486A24-83AA-49FE-A886-3782979D941A}" type="presParOf" srcId="{8D5C7A29-652B-4F46-AEB8-0AA2850A9743}" destId="{35927108-81FD-4520-8E15-E5D57468B4D7}" srcOrd="0" destOrd="0" presId="urn:microsoft.com/office/officeart/2008/layout/AlternatingPictureBlocks"/>
    <dgm:cxn modelId="{AEE82302-4C5A-4E85-80C7-26DFB2830682}" type="presParOf" srcId="{8D5C7A29-652B-4F46-AEB8-0AA2850A9743}" destId="{515A1CA2-E20D-49FB-9496-57B9A775F8A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74FE49-3371-44EA-A676-DFB23B69399C}" type="doc">
      <dgm:prSet loTypeId="urn:microsoft.com/office/officeart/2005/8/layout/h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C7B6F1-896E-4307-8698-5D892986EA52}">
      <dgm:prSet phldrT="[Text]" custT="1"/>
      <dgm:spPr/>
      <dgm:t>
        <a:bodyPr/>
        <a:lstStyle/>
        <a:p>
          <a:r>
            <a:rPr lang="en-US" sz="2400" b="1" dirty="0"/>
            <a:t>Corporate</a:t>
          </a:r>
        </a:p>
        <a:p>
          <a:endParaRPr lang="en-US" sz="2400" dirty="0"/>
        </a:p>
      </dgm:t>
    </dgm:pt>
    <dgm:pt modelId="{AA4E9051-7983-4C45-B14A-6E094811159D}" type="parTrans" cxnId="{5CA31176-A3ED-485A-B525-112F8DF813F6}">
      <dgm:prSet/>
      <dgm:spPr/>
      <dgm:t>
        <a:bodyPr/>
        <a:lstStyle/>
        <a:p>
          <a:endParaRPr lang="en-US"/>
        </a:p>
      </dgm:t>
    </dgm:pt>
    <dgm:pt modelId="{FB26DF8F-3F39-441B-8383-26AB7251736A}" type="sibTrans" cxnId="{5CA31176-A3ED-485A-B525-112F8DF813F6}">
      <dgm:prSet/>
      <dgm:spPr/>
      <dgm:t>
        <a:bodyPr/>
        <a:lstStyle/>
        <a:p>
          <a:endParaRPr lang="en-US"/>
        </a:p>
      </dgm:t>
    </dgm:pt>
    <dgm:pt modelId="{E9A6FAE5-1118-4F69-BB17-0FB07E57044B}">
      <dgm:prSet phldrT="[Text]" custT="1"/>
      <dgm:spPr/>
      <dgm:t>
        <a:bodyPr/>
        <a:lstStyle/>
        <a:p>
          <a:r>
            <a:rPr lang="en-US" sz="2000" dirty="0" err="1"/>
            <a:t>Eg</a:t>
          </a:r>
          <a:r>
            <a:rPr lang="en-US" sz="2000" dirty="0"/>
            <a:t>: Amdocs</a:t>
          </a:r>
        </a:p>
      </dgm:t>
    </dgm:pt>
    <dgm:pt modelId="{8AF6586E-02B9-41DC-9EB8-5C59E627F9AF}" type="parTrans" cxnId="{BA8A72A2-8308-4D82-BEDE-8C50C80748EA}">
      <dgm:prSet/>
      <dgm:spPr/>
      <dgm:t>
        <a:bodyPr/>
        <a:lstStyle/>
        <a:p>
          <a:endParaRPr lang="en-US"/>
        </a:p>
      </dgm:t>
    </dgm:pt>
    <dgm:pt modelId="{43C00A6E-7D9E-4239-8927-87F4A1AD96E7}" type="sibTrans" cxnId="{BA8A72A2-8308-4D82-BEDE-8C50C80748EA}">
      <dgm:prSet/>
      <dgm:spPr/>
      <dgm:t>
        <a:bodyPr/>
        <a:lstStyle/>
        <a:p>
          <a:endParaRPr lang="en-US"/>
        </a:p>
      </dgm:t>
    </dgm:pt>
    <dgm:pt modelId="{4C2BD01C-5AF7-467E-BACC-850308A1EC62}">
      <dgm:prSet phldrT="[Text]" custT="1"/>
      <dgm:spPr/>
      <dgm:t>
        <a:bodyPr/>
        <a:lstStyle/>
        <a:p>
          <a:r>
            <a:rPr lang="en-US" sz="2400" b="1" dirty="0"/>
            <a:t>Small Business</a:t>
          </a:r>
        </a:p>
        <a:p>
          <a:endParaRPr lang="en-US" sz="2400" dirty="0"/>
        </a:p>
      </dgm:t>
    </dgm:pt>
    <dgm:pt modelId="{6813BDD2-8748-437B-8DF0-8D7E52B2DF37}" type="parTrans" cxnId="{F6BC74AD-ADA4-49F1-8BCC-E468666FD27B}">
      <dgm:prSet/>
      <dgm:spPr/>
      <dgm:t>
        <a:bodyPr/>
        <a:lstStyle/>
        <a:p>
          <a:endParaRPr lang="en-US"/>
        </a:p>
      </dgm:t>
    </dgm:pt>
    <dgm:pt modelId="{430DEA0D-11A8-4E6F-A68E-7D31CA3E069E}" type="sibTrans" cxnId="{F6BC74AD-ADA4-49F1-8BCC-E468666FD27B}">
      <dgm:prSet/>
      <dgm:spPr/>
      <dgm:t>
        <a:bodyPr/>
        <a:lstStyle/>
        <a:p>
          <a:endParaRPr lang="en-US"/>
        </a:p>
      </dgm:t>
    </dgm:pt>
    <dgm:pt modelId="{6D0AF483-A1C2-436B-821B-50A4E29232F0}">
      <dgm:prSet phldrT="[Text]" custT="1"/>
      <dgm:spPr/>
      <dgm:t>
        <a:bodyPr/>
        <a:lstStyle/>
        <a:p>
          <a:r>
            <a:rPr lang="en-US" sz="2000" dirty="0"/>
            <a:t>Accounting</a:t>
          </a:r>
        </a:p>
      </dgm:t>
    </dgm:pt>
    <dgm:pt modelId="{AAE846B0-1333-4234-868D-2BFEE3CB514F}" type="parTrans" cxnId="{EC75B9EC-8D75-4B53-82A2-A9F1C386DC47}">
      <dgm:prSet/>
      <dgm:spPr/>
      <dgm:t>
        <a:bodyPr/>
        <a:lstStyle/>
        <a:p>
          <a:endParaRPr lang="en-US"/>
        </a:p>
      </dgm:t>
    </dgm:pt>
    <dgm:pt modelId="{4F50DECF-3330-48BA-9CF4-BBB6FDCF0259}" type="sibTrans" cxnId="{EC75B9EC-8D75-4B53-82A2-A9F1C386DC47}">
      <dgm:prSet/>
      <dgm:spPr/>
      <dgm:t>
        <a:bodyPr/>
        <a:lstStyle/>
        <a:p>
          <a:endParaRPr lang="en-US"/>
        </a:p>
      </dgm:t>
    </dgm:pt>
    <dgm:pt modelId="{FF16F8A6-7234-4E1A-8A2F-1B220658C180}">
      <dgm:prSet phldrT="[Text]" custT="1"/>
      <dgm:spPr/>
      <dgm:t>
        <a:bodyPr/>
        <a:lstStyle/>
        <a:p>
          <a:r>
            <a:rPr lang="en-US" sz="2400" b="1" dirty="0"/>
            <a:t>Everyone</a:t>
          </a:r>
        </a:p>
        <a:p>
          <a:endParaRPr lang="en-US" sz="2400" dirty="0"/>
        </a:p>
      </dgm:t>
    </dgm:pt>
    <dgm:pt modelId="{05C31834-DDE2-4227-9301-44089D4266FA}" type="parTrans" cxnId="{CD3D8F4F-AF16-4205-8B8C-425D75BAEA00}">
      <dgm:prSet/>
      <dgm:spPr/>
      <dgm:t>
        <a:bodyPr/>
        <a:lstStyle/>
        <a:p>
          <a:endParaRPr lang="en-US"/>
        </a:p>
      </dgm:t>
    </dgm:pt>
    <dgm:pt modelId="{46DAAA7B-3A5A-4EF0-B8FE-70BAE86C8640}" type="sibTrans" cxnId="{CD3D8F4F-AF16-4205-8B8C-425D75BAEA00}">
      <dgm:prSet/>
      <dgm:spPr/>
      <dgm:t>
        <a:bodyPr/>
        <a:lstStyle/>
        <a:p>
          <a:endParaRPr lang="en-US"/>
        </a:p>
      </dgm:t>
    </dgm:pt>
    <dgm:pt modelId="{624987B7-7296-4699-8AA3-7CAF7CEF1422}">
      <dgm:prSet phldrT="[Text]" custT="1"/>
      <dgm:spPr/>
      <dgm:t>
        <a:bodyPr/>
        <a:lstStyle/>
        <a:p>
          <a:r>
            <a:rPr lang="en-US" sz="2000" dirty="0"/>
            <a:t>Bill image storage</a:t>
          </a:r>
        </a:p>
      </dgm:t>
    </dgm:pt>
    <dgm:pt modelId="{3E8F6B51-0D84-4C58-BECF-324641F543F7}" type="parTrans" cxnId="{D66B16BC-09B7-4CC5-A769-EBE43D1B792F}">
      <dgm:prSet/>
      <dgm:spPr/>
      <dgm:t>
        <a:bodyPr/>
        <a:lstStyle/>
        <a:p>
          <a:endParaRPr lang="en-US"/>
        </a:p>
      </dgm:t>
    </dgm:pt>
    <dgm:pt modelId="{9AAE42C5-8641-4757-9737-4C1C62E62245}" type="sibTrans" cxnId="{D66B16BC-09B7-4CC5-A769-EBE43D1B792F}">
      <dgm:prSet/>
      <dgm:spPr/>
      <dgm:t>
        <a:bodyPr/>
        <a:lstStyle/>
        <a:p>
          <a:endParaRPr lang="en-US"/>
        </a:p>
      </dgm:t>
    </dgm:pt>
    <dgm:pt modelId="{AEB15957-D47D-41E1-B304-9428B7A124CB}">
      <dgm:prSet phldrT="[Text]" custT="1"/>
      <dgm:spPr/>
      <dgm:t>
        <a:bodyPr/>
        <a:lstStyle/>
        <a:p>
          <a:r>
            <a:rPr lang="en-US" sz="2000" dirty="0"/>
            <a:t>Expense management</a:t>
          </a:r>
        </a:p>
      </dgm:t>
    </dgm:pt>
    <dgm:pt modelId="{5DB43579-E230-4AA8-A503-1EE8AD80B666}" type="parTrans" cxnId="{53A6CCDD-A046-41A8-9AF4-023103EC3868}">
      <dgm:prSet/>
      <dgm:spPr/>
      <dgm:t>
        <a:bodyPr/>
        <a:lstStyle/>
        <a:p>
          <a:endParaRPr lang="en-US"/>
        </a:p>
      </dgm:t>
    </dgm:pt>
    <dgm:pt modelId="{F0F2C174-2D0F-4BB1-AD81-3A7EE25A0FC6}" type="sibTrans" cxnId="{53A6CCDD-A046-41A8-9AF4-023103EC3868}">
      <dgm:prSet/>
      <dgm:spPr/>
      <dgm:t>
        <a:bodyPr/>
        <a:lstStyle/>
        <a:p>
          <a:endParaRPr lang="en-US"/>
        </a:p>
      </dgm:t>
    </dgm:pt>
    <dgm:pt modelId="{5D27628C-6D94-4040-B57D-3A6F926C77FA}">
      <dgm:prSet phldrT="[Text]" custT="1"/>
      <dgm:spPr/>
      <dgm:t>
        <a:bodyPr/>
        <a:lstStyle/>
        <a:p>
          <a:r>
            <a:rPr lang="en-US" sz="2000" dirty="0" err="1"/>
            <a:t>Eg</a:t>
          </a:r>
          <a:r>
            <a:rPr lang="en-US" sz="2000" dirty="0"/>
            <a:t>: event management sectors</a:t>
          </a:r>
        </a:p>
      </dgm:t>
    </dgm:pt>
    <dgm:pt modelId="{4BBC1396-C187-490D-95FF-DAB081459CD1}" type="parTrans" cxnId="{07CB289A-CB62-43F4-A36E-0DD8134F0656}">
      <dgm:prSet/>
      <dgm:spPr/>
      <dgm:t>
        <a:bodyPr/>
        <a:lstStyle/>
        <a:p>
          <a:endParaRPr lang="en-US"/>
        </a:p>
      </dgm:t>
    </dgm:pt>
    <dgm:pt modelId="{08E30B99-5A93-446D-99AB-C7774EF09115}" type="sibTrans" cxnId="{07CB289A-CB62-43F4-A36E-0DD8134F0656}">
      <dgm:prSet/>
      <dgm:spPr/>
      <dgm:t>
        <a:bodyPr/>
        <a:lstStyle/>
        <a:p>
          <a:endParaRPr lang="en-US"/>
        </a:p>
      </dgm:t>
    </dgm:pt>
    <dgm:pt modelId="{83015F97-B43D-4BFA-B38D-698557877A1F}">
      <dgm:prSet phldrT="[Text]" custT="1"/>
      <dgm:spPr/>
      <dgm:t>
        <a:bodyPr/>
        <a:lstStyle/>
        <a:p>
          <a:r>
            <a:rPr lang="en-US" sz="2000" dirty="0" err="1"/>
            <a:t>Eg</a:t>
          </a:r>
          <a:r>
            <a:rPr lang="en-US" sz="2000" dirty="0"/>
            <a:t>: people buying electronics</a:t>
          </a:r>
        </a:p>
      </dgm:t>
    </dgm:pt>
    <dgm:pt modelId="{6ACAFEA6-A108-49B2-B3B7-17A213EB1ADA}" type="parTrans" cxnId="{F519F89A-4473-4CBD-9C56-4DEBF9FD417B}">
      <dgm:prSet/>
      <dgm:spPr/>
      <dgm:t>
        <a:bodyPr/>
        <a:lstStyle/>
        <a:p>
          <a:endParaRPr lang="en-US"/>
        </a:p>
      </dgm:t>
    </dgm:pt>
    <dgm:pt modelId="{CA26CB06-D382-4AFF-86AF-8D1BD79BE79D}" type="sibTrans" cxnId="{F519F89A-4473-4CBD-9C56-4DEBF9FD417B}">
      <dgm:prSet/>
      <dgm:spPr/>
      <dgm:t>
        <a:bodyPr/>
        <a:lstStyle/>
        <a:p>
          <a:endParaRPr lang="en-US"/>
        </a:p>
      </dgm:t>
    </dgm:pt>
    <dgm:pt modelId="{677321B4-D9FE-4DFE-B040-973FBF5915C6}">
      <dgm:prSet phldrT="[Text]" custT="1"/>
      <dgm:spPr/>
      <dgm:t>
        <a:bodyPr/>
        <a:lstStyle/>
        <a:p>
          <a:r>
            <a:rPr lang="en-US" sz="2000" dirty="0"/>
            <a:t>Data transformation into csv/xml format</a:t>
          </a:r>
        </a:p>
      </dgm:t>
    </dgm:pt>
    <dgm:pt modelId="{8E8F242D-1097-49A5-BC4C-39C1FAB8C735}" type="parTrans" cxnId="{950958D2-8029-42AF-B254-19D2521DDDCF}">
      <dgm:prSet/>
      <dgm:spPr/>
      <dgm:t>
        <a:bodyPr/>
        <a:lstStyle/>
        <a:p>
          <a:endParaRPr lang="en-US"/>
        </a:p>
      </dgm:t>
    </dgm:pt>
    <dgm:pt modelId="{D61F0357-9EFE-4409-988F-20D2074BB97C}" type="sibTrans" cxnId="{950958D2-8029-42AF-B254-19D2521DDDCF}">
      <dgm:prSet/>
      <dgm:spPr/>
      <dgm:t>
        <a:bodyPr/>
        <a:lstStyle/>
        <a:p>
          <a:endParaRPr lang="en-US"/>
        </a:p>
      </dgm:t>
    </dgm:pt>
    <dgm:pt modelId="{6289F954-E4B9-412D-A9C5-63D07D772AC8}">
      <dgm:prSet phldrT="[Text]" custT="1"/>
      <dgm:spPr/>
      <dgm:t>
        <a:bodyPr/>
        <a:lstStyle/>
        <a:p>
          <a:r>
            <a:rPr lang="en-US" sz="2000" dirty="0"/>
            <a:t>Bill maintenance</a:t>
          </a:r>
        </a:p>
      </dgm:t>
    </dgm:pt>
    <dgm:pt modelId="{2392AAC9-3843-47C2-A12D-D69A6D658831}" type="sibTrans" cxnId="{C90FA640-879A-4479-BAD5-352C4236DCEA}">
      <dgm:prSet/>
      <dgm:spPr/>
      <dgm:t>
        <a:bodyPr/>
        <a:lstStyle/>
        <a:p>
          <a:endParaRPr lang="en-US"/>
        </a:p>
      </dgm:t>
    </dgm:pt>
    <dgm:pt modelId="{1D5C9862-EED5-40FF-82AB-334D7ED5FAE4}" type="parTrans" cxnId="{C90FA640-879A-4479-BAD5-352C4236DCEA}">
      <dgm:prSet/>
      <dgm:spPr/>
      <dgm:t>
        <a:bodyPr/>
        <a:lstStyle/>
        <a:p>
          <a:endParaRPr lang="en-US"/>
        </a:p>
      </dgm:t>
    </dgm:pt>
    <dgm:pt modelId="{345ABC3E-0490-4FFD-B92A-4247FD47EBF7}">
      <dgm:prSet phldrT="[Text]" custT="1"/>
      <dgm:spPr/>
      <dgm:t>
        <a:bodyPr/>
        <a:lstStyle/>
        <a:p>
          <a:r>
            <a:rPr lang="en-US" sz="2000" dirty="0"/>
            <a:t>Data extraction</a:t>
          </a:r>
        </a:p>
      </dgm:t>
    </dgm:pt>
    <dgm:pt modelId="{DB4AFD82-F49A-4F2D-BA13-6B8DDA62E273}" type="sibTrans" cxnId="{470932E4-462A-4223-8000-2EA8103B9139}">
      <dgm:prSet/>
      <dgm:spPr/>
      <dgm:t>
        <a:bodyPr/>
        <a:lstStyle/>
        <a:p>
          <a:endParaRPr lang="en-US"/>
        </a:p>
      </dgm:t>
    </dgm:pt>
    <dgm:pt modelId="{611F96B3-F2FC-4BDA-952A-82F093B36993}" type="parTrans" cxnId="{470932E4-462A-4223-8000-2EA8103B9139}">
      <dgm:prSet/>
      <dgm:spPr/>
      <dgm:t>
        <a:bodyPr/>
        <a:lstStyle/>
        <a:p>
          <a:endParaRPr lang="en-US"/>
        </a:p>
      </dgm:t>
    </dgm:pt>
    <dgm:pt modelId="{55E2C43F-E394-4D2A-9493-CD06904BC854}" type="pres">
      <dgm:prSet presAssocID="{AE74FE49-3371-44EA-A676-DFB23B69399C}" presName="Name0" presStyleCnt="0">
        <dgm:presLayoutVars>
          <dgm:dir/>
          <dgm:resizeHandles val="exact"/>
        </dgm:presLayoutVars>
      </dgm:prSet>
      <dgm:spPr/>
    </dgm:pt>
    <dgm:pt modelId="{F936B995-1E18-42FB-84C3-A2F0AF5E49F7}" type="pres">
      <dgm:prSet presAssocID="{98C7B6F1-896E-4307-8698-5D892986EA52}" presName="node" presStyleLbl="node1" presStyleIdx="0" presStyleCnt="3">
        <dgm:presLayoutVars>
          <dgm:bulletEnabled val="1"/>
        </dgm:presLayoutVars>
      </dgm:prSet>
      <dgm:spPr/>
    </dgm:pt>
    <dgm:pt modelId="{BD6D098A-B706-481F-B407-68E75962768A}" type="pres">
      <dgm:prSet presAssocID="{FB26DF8F-3F39-441B-8383-26AB7251736A}" presName="sibTrans" presStyleCnt="0"/>
      <dgm:spPr/>
    </dgm:pt>
    <dgm:pt modelId="{05211795-DFF2-47F6-8B2B-354A33A3572C}" type="pres">
      <dgm:prSet presAssocID="{4C2BD01C-5AF7-467E-BACC-850308A1EC62}" presName="node" presStyleLbl="node1" presStyleIdx="1" presStyleCnt="3">
        <dgm:presLayoutVars>
          <dgm:bulletEnabled val="1"/>
        </dgm:presLayoutVars>
      </dgm:prSet>
      <dgm:spPr/>
    </dgm:pt>
    <dgm:pt modelId="{9EF9253E-2443-4695-9090-866FAEEAF02D}" type="pres">
      <dgm:prSet presAssocID="{430DEA0D-11A8-4E6F-A68E-7D31CA3E069E}" presName="sibTrans" presStyleCnt="0"/>
      <dgm:spPr/>
    </dgm:pt>
    <dgm:pt modelId="{A850EC09-0D04-41BD-95D0-54CCF9D95A1D}" type="pres">
      <dgm:prSet presAssocID="{FF16F8A6-7234-4E1A-8A2F-1B220658C1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7595E21-0819-48D3-A5A2-62C6AC6BA4ED}" type="presOf" srcId="{624987B7-7296-4699-8AA3-7CAF7CEF1422}" destId="{A850EC09-0D04-41BD-95D0-54CCF9D95A1D}" srcOrd="0" destOrd="1" presId="urn:microsoft.com/office/officeart/2005/8/layout/hList6"/>
    <dgm:cxn modelId="{C90FA640-879A-4479-BAD5-352C4236DCEA}" srcId="{4C2BD01C-5AF7-467E-BACC-850308A1EC62}" destId="{6289F954-E4B9-412D-A9C5-63D07D772AC8}" srcOrd="0" destOrd="0" parTransId="{1D5C9862-EED5-40FF-82AB-334D7ED5FAE4}" sibTransId="{2392AAC9-3843-47C2-A12D-D69A6D658831}"/>
    <dgm:cxn modelId="{5ECA5D5D-F03A-49F3-ADC3-C7D57184DF41}" type="presOf" srcId="{83015F97-B43D-4BFA-B38D-698557877A1F}" destId="{A850EC09-0D04-41BD-95D0-54CCF9D95A1D}" srcOrd="0" destOrd="3" presId="urn:microsoft.com/office/officeart/2005/8/layout/hList6"/>
    <dgm:cxn modelId="{E7C0834A-0586-4491-8543-5E8C99E8DE2D}" type="presOf" srcId="{AE74FE49-3371-44EA-A676-DFB23B69399C}" destId="{55E2C43F-E394-4D2A-9493-CD06904BC854}" srcOrd="0" destOrd="0" presId="urn:microsoft.com/office/officeart/2005/8/layout/hList6"/>
    <dgm:cxn modelId="{CD3D8F4F-AF16-4205-8B8C-425D75BAEA00}" srcId="{AE74FE49-3371-44EA-A676-DFB23B69399C}" destId="{FF16F8A6-7234-4E1A-8A2F-1B220658C180}" srcOrd="2" destOrd="0" parTransId="{05C31834-DDE2-4227-9301-44089D4266FA}" sibTransId="{46DAAA7B-3A5A-4EF0-B8FE-70BAE86C8640}"/>
    <dgm:cxn modelId="{A83DE06F-0D55-4B78-9786-05157AD77B2B}" type="presOf" srcId="{5D27628C-6D94-4040-B57D-3A6F926C77FA}" destId="{05211795-DFF2-47F6-8B2B-354A33A3572C}" srcOrd="0" destOrd="3" presId="urn:microsoft.com/office/officeart/2005/8/layout/hList6"/>
    <dgm:cxn modelId="{64D00C73-C268-4E50-A1CA-36C4084DBA10}" type="presOf" srcId="{677321B4-D9FE-4DFE-B040-973FBF5915C6}" destId="{F936B995-1E18-42FB-84C3-A2F0AF5E49F7}" srcOrd="0" destOrd="2" presId="urn:microsoft.com/office/officeart/2005/8/layout/hList6"/>
    <dgm:cxn modelId="{5CA31176-A3ED-485A-B525-112F8DF813F6}" srcId="{AE74FE49-3371-44EA-A676-DFB23B69399C}" destId="{98C7B6F1-896E-4307-8698-5D892986EA52}" srcOrd="0" destOrd="0" parTransId="{AA4E9051-7983-4C45-B14A-6E094811159D}" sibTransId="{FB26DF8F-3F39-441B-8383-26AB7251736A}"/>
    <dgm:cxn modelId="{187D3A7C-FAD4-4429-A688-D633B83A02EE}" type="presOf" srcId="{98C7B6F1-896E-4307-8698-5D892986EA52}" destId="{F936B995-1E18-42FB-84C3-A2F0AF5E49F7}" srcOrd="0" destOrd="0" presId="urn:microsoft.com/office/officeart/2005/8/layout/hList6"/>
    <dgm:cxn modelId="{287AE983-9E7C-40B3-8CFA-ACF08BBBAE8D}" type="presOf" srcId="{6289F954-E4B9-412D-A9C5-63D07D772AC8}" destId="{05211795-DFF2-47F6-8B2B-354A33A3572C}" srcOrd="0" destOrd="1" presId="urn:microsoft.com/office/officeart/2005/8/layout/hList6"/>
    <dgm:cxn modelId="{A3384A86-EDCC-4E3D-BA8A-67A5373C452E}" type="presOf" srcId="{6D0AF483-A1C2-436B-821B-50A4E29232F0}" destId="{05211795-DFF2-47F6-8B2B-354A33A3572C}" srcOrd="0" destOrd="2" presId="urn:microsoft.com/office/officeart/2005/8/layout/hList6"/>
    <dgm:cxn modelId="{07CB289A-CB62-43F4-A36E-0DD8134F0656}" srcId="{4C2BD01C-5AF7-467E-BACC-850308A1EC62}" destId="{5D27628C-6D94-4040-B57D-3A6F926C77FA}" srcOrd="2" destOrd="0" parTransId="{4BBC1396-C187-490D-95FF-DAB081459CD1}" sibTransId="{08E30B99-5A93-446D-99AB-C7774EF09115}"/>
    <dgm:cxn modelId="{F519F89A-4473-4CBD-9C56-4DEBF9FD417B}" srcId="{FF16F8A6-7234-4E1A-8A2F-1B220658C180}" destId="{83015F97-B43D-4BFA-B38D-698557877A1F}" srcOrd="2" destOrd="0" parTransId="{6ACAFEA6-A108-49B2-B3B7-17A213EB1ADA}" sibTransId="{CA26CB06-D382-4AFF-86AF-8D1BD79BE79D}"/>
    <dgm:cxn modelId="{BA8A72A2-8308-4D82-BEDE-8C50C80748EA}" srcId="{98C7B6F1-896E-4307-8698-5D892986EA52}" destId="{E9A6FAE5-1118-4F69-BB17-0FB07E57044B}" srcOrd="2" destOrd="0" parTransId="{8AF6586E-02B9-41DC-9EB8-5C59E627F9AF}" sibTransId="{43C00A6E-7D9E-4239-8927-87F4A1AD96E7}"/>
    <dgm:cxn modelId="{B2C5E3A3-15A1-4423-8BC8-637909CB4901}" type="presOf" srcId="{345ABC3E-0490-4FFD-B92A-4247FD47EBF7}" destId="{F936B995-1E18-42FB-84C3-A2F0AF5E49F7}" srcOrd="0" destOrd="1" presId="urn:microsoft.com/office/officeart/2005/8/layout/hList6"/>
    <dgm:cxn modelId="{08AC32A6-C807-4B57-8725-02755B67A7C9}" type="presOf" srcId="{E9A6FAE5-1118-4F69-BB17-0FB07E57044B}" destId="{F936B995-1E18-42FB-84C3-A2F0AF5E49F7}" srcOrd="0" destOrd="3" presId="urn:microsoft.com/office/officeart/2005/8/layout/hList6"/>
    <dgm:cxn modelId="{F6BC74AD-ADA4-49F1-8BCC-E468666FD27B}" srcId="{AE74FE49-3371-44EA-A676-DFB23B69399C}" destId="{4C2BD01C-5AF7-467E-BACC-850308A1EC62}" srcOrd="1" destOrd="0" parTransId="{6813BDD2-8748-437B-8DF0-8D7E52B2DF37}" sibTransId="{430DEA0D-11A8-4E6F-A68E-7D31CA3E069E}"/>
    <dgm:cxn modelId="{D66B16BC-09B7-4CC5-A769-EBE43D1B792F}" srcId="{FF16F8A6-7234-4E1A-8A2F-1B220658C180}" destId="{624987B7-7296-4699-8AA3-7CAF7CEF1422}" srcOrd="0" destOrd="0" parTransId="{3E8F6B51-0D84-4C58-BECF-324641F543F7}" sibTransId="{9AAE42C5-8641-4757-9737-4C1C62E62245}"/>
    <dgm:cxn modelId="{950958D2-8029-42AF-B254-19D2521DDDCF}" srcId="{98C7B6F1-896E-4307-8698-5D892986EA52}" destId="{677321B4-D9FE-4DFE-B040-973FBF5915C6}" srcOrd="1" destOrd="0" parTransId="{8E8F242D-1097-49A5-BC4C-39C1FAB8C735}" sibTransId="{D61F0357-9EFE-4409-988F-20D2074BB97C}"/>
    <dgm:cxn modelId="{A4D2CCDC-0E60-47E9-AED5-C52278554824}" type="presOf" srcId="{FF16F8A6-7234-4E1A-8A2F-1B220658C180}" destId="{A850EC09-0D04-41BD-95D0-54CCF9D95A1D}" srcOrd="0" destOrd="0" presId="urn:microsoft.com/office/officeart/2005/8/layout/hList6"/>
    <dgm:cxn modelId="{53A6CCDD-A046-41A8-9AF4-023103EC3868}" srcId="{FF16F8A6-7234-4E1A-8A2F-1B220658C180}" destId="{AEB15957-D47D-41E1-B304-9428B7A124CB}" srcOrd="1" destOrd="0" parTransId="{5DB43579-E230-4AA8-A503-1EE8AD80B666}" sibTransId="{F0F2C174-2D0F-4BB1-AD81-3A7EE25A0FC6}"/>
    <dgm:cxn modelId="{F4B653E0-D5A7-42E9-91DD-58B672712F2E}" type="presOf" srcId="{AEB15957-D47D-41E1-B304-9428B7A124CB}" destId="{A850EC09-0D04-41BD-95D0-54CCF9D95A1D}" srcOrd="0" destOrd="2" presId="urn:microsoft.com/office/officeart/2005/8/layout/hList6"/>
    <dgm:cxn modelId="{286331E3-C0E2-4878-97C0-CEACFDA3FABF}" type="presOf" srcId="{4C2BD01C-5AF7-467E-BACC-850308A1EC62}" destId="{05211795-DFF2-47F6-8B2B-354A33A3572C}" srcOrd="0" destOrd="0" presId="urn:microsoft.com/office/officeart/2005/8/layout/hList6"/>
    <dgm:cxn modelId="{470932E4-462A-4223-8000-2EA8103B9139}" srcId="{98C7B6F1-896E-4307-8698-5D892986EA52}" destId="{345ABC3E-0490-4FFD-B92A-4247FD47EBF7}" srcOrd="0" destOrd="0" parTransId="{611F96B3-F2FC-4BDA-952A-82F093B36993}" sibTransId="{DB4AFD82-F49A-4F2D-BA13-6B8DDA62E273}"/>
    <dgm:cxn modelId="{EC75B9EC-8D75-4B53-82A2-A9F1C386DC47}" srcId="{4C2BD01C-5AF7-467E-BACC-850308A1EC62}" destId="{6D0AF483-A1C2-436B-821B-50A4E29232F0}" srcOrd="1" destOrd="0" parTransId="{AAE846B0-1333-4234-868D-2BFEE3CB514F}" sibTransId="{4F50DECF-3330-48BA-9CF4-BBB6FDCF0259}"/>
    <dgm:cxn modelId="{A65A6BAF-F3C9-4D1E-9EFC-9664ABAD7C7E}" type="presParOf" srcId="{55E2C43F-E394-4D2A-9493-CD06904BC854}" destId="{F936B995-1E18-42FB-84C3-A2F0AF5E49F7}" srcOrd="0" destOrd="0" presId="urn:microsoft.com/office/officeart/2005/8/layout/hList6"/>
    <dgm:cxn modelId="{40C85E5F-BB8C-4933-AD3E-DF92F091B7E6}" type="presParOf" srcId="{55E2C43F-E394-4D2A-9493-CD06904BC854}" destId="{BD6D098A-B706-481F-B407-68E75962768A}" srcOrd="1" destOrd="0" presId="urn:microsoft.com/office/officeart/2005/8/layout/hList6"/>
    <dgm:cxn modelId="{C18BCCAC-1B82-4D57-A085-ABEC7429BA58}" type="presParOf" srcId="{55E2C43F-E394-4D2A-9493-CD06904BC854}" destId="{05211795-DFF2-47F6-8B2B-354A33A3572C}" srcOrd="2" destOrd="0" presId="urn:microsoft.com/office/officeart/2005/8/layout/hList6"/>
    <dgm:cxn modelId="{51B2CA5D-A23B-4E57-8295-38558ED8EFA4}" type="presParOf" srcId="{55E2C43F-E394-4D2A-9493-CD06904BC854}" destId="{9EF9253E-2443-4695-9090-866FAEEAF02D}" srcOrd="3" destOrd="0" presId="urn:microsoft.com/office/officeart/2005/8/layout/hList6"/>
    <dgm:cxn modelId="{FFA35A11-F919-4496-97EE-D9B5568935F5}" type="presParOf" srcId="{55E2C43F-E394-4D2A-9493-CD06904BC854}" destId="{A850EC09-0D04-41BD-95D0-54CCF9D95A1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72B2D-C5C0-4E31-BC7E-48B1A38325B3}">
      <dsp:nvSpPr>
        <dsp:cNvPr id="0" name=""/>
        <dsp:cNvSpPr/>
      </dsp:nvSpPr>
      <dsp:spPr>
        <a:xfrm rot="5400000">
          <a:off x="1747212" y="1500087"/>
          <a:ext cx="1326697" cy="15103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983F2D0-D004-4DE8-AB80-27C128052FAC}">
      <dsp:nvSpPr>
        <dsp:cNvPr id="0" name=""/>
        <dsp:cNvSpPr/>
      </dsp:nvSpPr>
      <dsp:spPr>
        <a:xfrm>
          <a:off x="1395718" y="29416"/>
          <a:ext cx="2233377" cy="156329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Digitize</a:t>
          </a:r>
        </a:p>
      </dsp:txBody>
      <dsp:txXfrm>
        <a:off x="1472045" y="105743"/>
        <a:ext cx="2080723" cy="1410638"/>
      </dsp:txXfrm>
    </dsp:sp>
    <dsp:sp modelId="{F39630A2-43BD-4D38-A472-B15DF3E45086}">
      <dsp:nvSpPr>
        <dsp:cNvPr id="0" name=""/>
        <dsp:cNvSpPr/>
      </dsp:nvSpPr>
      <dsp:spPr>
        <a:xfrm>
          <a:off x="3629096" y="178511"/>
          <a:ext cx="1624346" cy="1263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take a picture of it</a:t>
          </a:r>
        </a:p>
      </dsp:txBody>
      <dsp:txXfrm>
        <a:off x="3629096" y="178511"/>
        <a:ext cx="1624346" cy="1263521"/>
      </dsp:txXfrm>
    </dsp:sp>
    <dsp:sp modelId="{06F760C7-B236-42B2-B2EC-5B4BFE76E76E}">
      <dsp:nvSpPr>
        <dsp:cNvPr id="0" name=""/>
        <dsp:cNvSpPr/>
      </dsp:nvSpPr>
      <dsp:spPr>
        <a:xfrm rot="5400000">
          <a:off x="3598920" y="3256179"/>
          <a:ext cx="1326697" cy="15103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764893"/>
            <a:satOff val="-18573"/>
            <a:lumOff val="8694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D6EFC0-E217-4855-BF31-6E6E518C5609}">
      <dsp:nvSpPr>
        <dsp:cNvPr id="0" name=""/>
        <dsp:cNvSpPr/>
      </dsp:nvSpPr>
      <dsp:spPr>
        <a:xfrm>
          <a:off x="3247425" y="1785508"/>
          <a:ext cx="2233377" cy="156329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1155679"/>
                <a:satOff val="-6667"/>
                <a:lumOff val="6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55679"/>
                <a:satOff val="-6667"/>
                <a:lumOff val="6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55679"/>
                <a:satOff val="-6667"/>
                <a:lumOff val="6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Crop</a:t>
          </a:r>
        </a:p>
      </dsp:txBody>
      <dsp:txXfrm>
        <a:off x="3323752" y="1861835"/>
        <a:ext cx="2080723" cy="1410638"/>
      </dsp:txXfrm>
    </dsp:sp>
    <dsp:sp modelId="{27436774-506B-444F-9975-9EFD3096293B}">
      <dsp:nvSpPr>
        <dsp:cNvPr id="0" name=""/>
        <dsp:cNvSpPr/>
      </dsp:nvSpPr>
      <dsp:spPr>
        <a:xfrm>
          <a:off x="5480803" y="1934604"/>
          <a:ext cx="1624346" cy="1263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Detect boxes and crop</a:t>
          </a:r>
        </a:p>
      </dsp:txBody>
      <dsp:txXfrm>
        <a:off x="5480803" y="1934604"/>
        <a:ext cx="1624346" cy="1263521"/>
      </dsp:txXfrm>
    </dsp:sp>
    <dsp:sp modelId="{FC20AB9B-A359-4712-AAD7-A3CBB5221CA3}">
      <dsp:nvSpPr>
        <dsp:cNvPr id="0" name=""/>
        <dsp:cNvSpPr/>
      </dsp:nvSpPr>
      <dsp:spPr>
        <a:xfrm>
          <a:off x="5099133" y="3541601"/>
          <a:ext cx="2233377" cy="156329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Extract</a:t>
          </a:r>
        </a:p>
      </dsp:txBody>
      <dsp:txXfrm>
        <a:off x="5175460" y="3617928"/>
        <a:ext cx="2080723" cy="1410638"/>
      </dsp:txXfrm>
    </dsp:sp>
    <dsp:sp modelId="{4C34FA3E-8C9E-4151-8B99-771C6AE2DA96}">
      <dsp:nvSpPr>
        <dsp:cNvPr id="0" name=""/>
        <dsp:cNvSpPr/>
      </dsp:nvSpPr>
      <dsp:spPr>
        <a:xfrm>
          <a:off x="7332511" y="3690697"/>
          <a:ext cx="1624346" cy="1263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Extract data from cells</a:t>
          </a:r>
        </a:p>
      </dsp:txBody>
      <dsp:txXfrm>
        <a:off x="7332511" y="3690697"/>
        <a:ext cx="1624346" cy="1263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75C64-EE1C-4237-BDEA-B45CD099E13E}">
      <dsp:nvSpPr>
        <dsp:cNvPr id="0" name=""/>
        <dsp:cNvSpPr/>
      </dsp:nvSpPr>
      <dsp:spPr>
        <a:xfrm rot="10800000">
          <a:off x="1332543" y="0"/>
          <a:ext cx="8706554" cy="180867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757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Invoice Capture Software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Recognize all key data fields in your invoices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Returns easy to handle structured data</a:t>
          </a:r>
        </a:p>
      </dsp:txBody>
      <dsp:txXfrm rot="10800000">
        <a:off x="1784712" y="0"/>
        <a:ext cx="8254385" cy="1808678"/>
      </dsp:txXfrm>
    </dsp:sp>
    <dsp:sp modelId="{6D06F5C6-B69F-4E3D-849D-D6856B942A7F}">
      <dsp:nvSpPr>
        <dsp:cNvPr id="0" name=""/>
        <dsp:cNvSpPr/>
      </dsp:nvSpPr>
      <dsp:spPr>
        <a:xfrm>
          <a:off x="11423" y="1440"/>
          <a:ext cx="1808678" cy="180867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B00139C-0310-43FE-938B-D32551CFCCE0}">
      <dsp:nvSpPr>
        <dsp:cNvPr id="0" name=""/>
        <dsp:cNvSpPr/>
      </dsp:nvSpPr>
      <dsp:spPr>
        <a:xfrm rot="10800000">
          <a:off x="1325758" y="2296630"/>
          <a:ext cx="8715699" cy="1808678"/>
        </a:xfrm>
        <a:prstGeom prst="homePlate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757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Veryfi</a:t>
          </a:r>
          <a:r>
            <a:rPr lang="en-US" sz="2400" b="1" kern="1200" dirty="0"/>
            <a:t> OCR API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Extracts unstructured data from receipts, invoices and bills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Returns the line-items present in document</a:t>
          </a:r>
        </a:p>
      </dsp:txBody>
      <dsp:txXfrm rot="10800000">
        <a:off x="1777927" y="2296630"/>
        <a:ext cx="8263530" cy="1808678"/>
      </dsp:txXfrm>
    </dsp:sp>
    <dsp:sp modelId="{9294C31F-7446-485C-85A4-5A31EB79FE58}">
      <dsp:nvSpPr>
        <dsp:cNvPr id="0" name=""/>
        <dsp:cNvSpPr/>
      </dsp:nvSpPr>
      <dsp:spPr>
        <a:xfrm>
          <a:off x="0" y="2291946"/>
          <a:ext cx="1808678" cy="180867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A91ED-0519-473B-8DE5-C17189EE4F11}">
      <dsp:nvSpPr>
        <dsp:cNvPr id="0" name=""/>
        <dsp:cNvSpPr/>
      </dsp:nvSpPr>
      <dsp:spPr>
        <a:xfrm>
          <a:off x="-5804027" y="-888501"/>
          <a:ext cx="6911312" cy="6911312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71FF7-BA53-42DE-9D4F-CEABF6AB369A}">
      <dsp:nvSpPr>
        <dsp:cNvPr id="0" name=""/>
        <dsp:cNvSpPr/>
      </dsp:nvSpPr>
      <dsp:spPr>
        <a:xfrm>
          <a:off x="712642" y="513431"/>
          <a:ext cx="8911684" cy="10268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507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The software </a:t>
          </a:r>
          <a:r>
            <a:rPr lang="fr-FR" sz="2000" kern="1200" dirty="0" err="1"/>
            <a:t>extracts</a:t>
          </a:r>
          <a:r>
            <a:rPr lang="fr-FR" sz="2000" kern="1200" dirty="0"/>
            <a:t> the data </a:t>
          </a:r>
          <a:r>
            <a:rPr lang="fr-FR" sz="2000" kern="1200" dirty="0" err="1"/>
            <a:t>from</a:t>
          </a:r>
          <a:r>
            <a:rPr lang="fr-FR" sz="2000" kern="1200" dirty="0"/>
            <a:t> bills of a </a:t>
          </a:r>
          <a:r>
            <a:rPr lang="fr-FR" sz="2000" b="1" kern="1200" dirty="0" err="1"/>
            <a:t>particular</a:t>
          </a:r>
          <a:r>
            <a:rPr lang="fr-FR" sz="2000" b="1" kern="1200" dirty="0"/>
            <a:t> </a:t>
          </a:r>
          <a:r>
            <a:rPr lang="fr-FR" sz="2000" b="1" kern="1200" dirty="0" err="1"/>
            <a:t>template</a:t>
          </a:r>
          <a:r>
            <a:rPr lang="fr-FR" sz="2000" kern="1200" dirty="0"/>
            <a:t>, </a:t>
          </a:r>
          <a:r>
            <a:rPr lang="fr-FR" sz="2000" kern="1200" dirty="0" err="1"/>
            <a:t>present</a:t>
          </a:r>
          <a:r>
            <a:rPr lang="fr-FR" sz="2000" kern="1200" dirty="0"/>
            <a:t> in </a:t>
          </a:r>
          <a:r>
            <a:rPr lang="fr-FR" sz="2000" b="1" kern="1200" dirty="0" err="1"/>
            <a:t>tabular</a:t>
          </a:r>
          <a:r>
            <a:rPr lang="fr-FR" sz="2000" b="1" kern="1200" dirty="0"/>
            <a:t> format</a:t>
          </a:r>
          <a:endParaRPr lang="en-US" sz="2000" b="1" kern="1200" dirty="0"/>
        </a:p>
      </dsp:txBody>
      <dsp:txXfrm>
        <a:off x="712642" y="513431"/>
        <a:ext cx="8911684" cy="1026862"/>
      </dsp:txXfrm>
    </dsp:sp>
    <dsp:sp modelId="{03249707-3481-4C87-A3C7-301076380676}">
      <dsp:nvSpPr>
        <dsp:cNvPr id="0" name=""/>
        <dsp:cNvSpPr/>
      </dsp:nvSpPr>
      <dsp:spPr>
        <a:xfrm>
          <a:off x="70853" y="385073"/>
          <a:ext cx="1283577" cy="1283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D19F78-FD9A-4FAA-99F3-D5D2B4BA7304}">
      <dsp:nvSpPr>
        <dsp:cNvPr id="0" name=""/>
        <dsp:cNvSpPr/>
      </dsp:nvSpPr>
      <dsp:spPr>
        <a:xfrm>
          <a:off x="1085906" y="2053724"/>
          <a:ext cx="8538419" cy="1026862"/>
        </a:xfrm>
        <a:prstGeom prst="rect">
          <a:avLst/>
        </a:prstGeom>
        <a:gradFill rotWithShape="0">
          <a:gsLst>
            <a:gs pos="0">
              <a:schemeClr val="accent2">
                <a:hueOff val="-1155679"/>
                <a:satOff val="-6667"/>
                <a:lumOff val="6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55679"/>
                <a:satOff val="-6667"/>
                <a:lumOff val="6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55679"/>
                <a:satOff val="-6667"/>
                <a:lumOff val="6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507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/>
            <a:t>Individual</a:t>
          </a:r>
          <a:r>
            <a:rPr lang="fr-FR" sz="2000" b="1" kern="1200" dirty="0"/>
            <a:t> </a:t>
          </a:r>
          <a:r>
            <a:rPr lang="fr-FR" sz="2000" b="1" kern="1200" dirty="0" err="1"/>
            <a:t>cells</a:t>
          </a:r>
          <a:r>
            <a:rPr lang="fr-FR" sz="2000" b="1" kern="1200" dirty="0"/>
            <a:t> </a:t>
          </a:r>
          <a:r>
            <a:rPr lang="fr-FR" sz="2000" kern="1200" dirty="0"/>
            <a:t>of the table </a:t>
          </a:r>
          <a:r>
            <a:rPr lang="fr-FR" sz="2000" kern="1200" dirty="0" err="1"/>
            <a:t>will</a:t>
          </a:r>
          <a:r>
            <a:rPr lang="fr-FR" sz="2000" kern="1200" dirty="0"/>
            <a:t> </a:t>
          </a:r>
          <a:r>
            <a:rPr lang="fr-FR" sz="2000" kern="1200" dirty="0" err="1"/>
            <a:t>be</a:t>
          </a:r>
          <a:r>
            <a:rPr lang="fr-FR" sz="2000" kern="1200" dirty="0"/>
            <a:t> </a:t>
          </a:r>
          <a:r>
            <a:rPr lang="fr-FR" sz="2000" kern="1200" dirty="0" err="1"/>
            <a:t>generated</a:t>
          </a:r>
          <a:r>
            <a:rPr lang="fr-FR" sz="2000" kern="1200" dirty="0"/>
            <a:t> by </a:t>
          </a:r>
          <a:r>
            <a:rPr lang="fr-FR" sz="2000" kern="1200" dirty="0" err="1"/>
            <a:t>using</a:t>
          </a:r>
          <a:r>
            <a:rPr lang="fr-FR" sz="2000" kern="1200" dirty="0"/>
            <a:t> </a:t>
          </a:r>
          <a:r>
            <a:rPr lang="fr-FR" sz="2000" b="0" kern="1200" dirty="0"/>
            <a:t>box </a:t>
          </a:r>
          <a:r>
            <a:rPr lang="fr-FR" sz="2000" b="0" kern="1200" dirty="0" err="1"/>
            <a:t>detection</a:t>
          </a:r>
          <a:r>
            <a:rPr lang="fr-FR" sz="2000" b="0" kern="1200" dirty="0"/>
            <a:t> </a:t>
          </a:r>
          <a:r>
            <a:rPr lang="fr-FR" sz="2000" b="0" kern="1200" dirty="0" err="1"/>
            <a:t>algorithm</a:t>
          </a:r>
          <a:r>
            <a:rPr lang="fr-FR" sz="2000" b="0" kern="1200" dirty="0"/>
            <a:t> </a:t>
          </a:r>
          <a:endParaRPr lang="en-US" sz="2000" b="0" kern="1200" dirty="0"/>
        </a:p>
      </dsp:txBody>
      <dsp:txXfrm>
        <a:off x="1085906" y="2053724"/>
        <a:ext cx="8538419" cy="1026862"/>
      </dsp:txXfrm>
    </dsp:sp>
    <dsp:sp modelId="{C243A3C3-6F7B-4041-829C-A86D70C38B0E}">
      <dsp:nvSpPr>
        <dsp:cNvPr id="0" name=""/>
        <dsp:cNvSpPr/>
      </dsp:nvSpPr>
      <dsp:spPr>
        <a:xfrm>
          <a:off x="444117" y="1925366"/>
          <a:ext cx="1283577" cy="1283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155679"/>
              <a:satOff val="-6667"/>
              <a:lumOff val="6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633B46-5F70-49E8-A28E-4E400AC239F8}">
      <dsp:nvSpPr>
        <dsp:cNvPr id="0" name=""/>
        <dsp:cNvSpPr/>
      </dsp:nvSpPr>
      <dsp:spPr>
        <a:xfrm>
          <a:off x="712642" y="3594016"/>
          <a:ext cx="8911684" cy="1026862"/>
        </a:xfrm>
        <a:prstGeom prst="rect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507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User can select </a:t>
          </a:r>
          <a:r>
            <a:rPr lang="fr-FR" sz="2000" kern="1200" dirty="0"/>
            <a:t>the </a:t>
          </a:r>
          <a:r>
            <a:rPr lang="fr-FR" sz="2000" kern="1200" dirty="0" err="1"/>
            <a:t>cells</a:t>
          </a:r>
          <a:r>
            <a:rPr lang="fr-FR" sz="2000" kern="1200" dirty="0"/>
            <a:t>, </a:t>
          </a:r>
          <a:r>
            <a:rPr lang="fr-FR" sz="2000" kern="1200" dirty="0" err="1"/>
            <a:t>from</a:t>
          </a:r>
          <a:r>
            <a:rPr lang="fr-FR" sz="2000" kern="1200" dirty="0"/>
            <a:t> </a:t>
          </a:r>
          <a:r>
            <a:rPr lang="fr-FR" sz="2000" kern="1200" dirty="0" err="1"/>
            <a:t>which</a:t>
          </a:r>
          <a:r>
            <a:rPr lang="fr-FR" sz="2000" kern="1200" dirty="0"/>
            <a:t> </a:t>
          </a:r>
          <a:r>
            <a:rPr lang="fr-FR" sz="2000" kern="1200" dirty="0" err="1"/>
            <a:t>they</a:t>
          </a:r>
          <a:r>
            <a:rPr lang="fr-FR" sz="2000" kern="1200" dirty="0"/>
            <a:t> </a:t>
          </a:r>
          <a:r>
            <a:rPr lang="fr-FR" sz="2000" kern="1200" dirty="0" err="1"/>
            <a:t>want</a:t>
          </a:r>
          <a:r>
            <a:rPr lang="fr-FR" sz="2000" kern="1200" dirty="0"/>
            <a:t> data</a:t>
          </a:r>
          <a:endParaRPr lang="en-US" sz="2000" kern="1200" dirty="0"/>
        </a:p>
      </dsp:txBody>
      <dsp:txXfrm>
        <a:off x="712642" y="3594016"/>
        <a:ext cx="8911684" cy="1026862"/>
      </dsp:txXfrm>
    </dsp:sp>
    <dsp:sp modelId="{2639049A-629A-4645-B40C-4826D855BA99}">
      <dsp:nvSpPr>
        <dsp:cNvPr id="0" name=""/>
        <dsp:cNvSpPr/>
      </dsp:nvSpPr>
      <dsp:spPr>
        <a:xfrm>
          <a:off x="70853" y="3465659"/>
          <a:ext cx="1283577" cy="12835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311357"/>
              <a:satOff val="-13334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7C704-D2AE-4505-9F84-86D12CD58700}">
      <dsp:nvSpPr>
        <dsp:cNvPr id="0" name=""/>
        <dsp:cNvSpPr/>
      </dsp:nvSpPr>
      <dsp:spPr>
        <a:xfrm>
          <a:off x="992136" y="583990"/>
          <a:ext cx="3680936" cy="590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997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OpenCV</a:t>
          </a:r>
        </a:p>
      </dsp:txBody>
      <dsp:txXfrm>
        <a:off x="992136" y="583990"/>
        <a:ext cx="3680936" cy="590257"/>
      </dsp:txXfrm>
    </dsp:sp>
    <dsp:sp modelId="{B0D622E5-81A7-485A-BA47-7D41DC9AEEFB}">
      <dsp:nvSpPr>
        <dsp:cNvPr id="0" name=""/>
        <dsp:cNvSpPr/>
      </dsp:nvSpPr>
      <dsp:spPr>
        <a:xfrm>
          <a:off x="834465" y="1073630"/>
          <a:ext cx="3840369" cy="40047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679974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for </a:t>
          </a:r>
          <a:r>
            <a:rPr lang="en-US" sz="2000" b="1" kern="1200" dirty="0"/>
            <a:t>real-time computer vision</a:t>
          </a:r>
          <a:r>
            <a:rPr lang="en-US" sz="2000" kern="1200" dirty="0"/>
            <a:t> applications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by Google, Yahoo, Microsoft, Intel, Sony, Honda, Toyota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Supported on Windows, Linus, MAC OS and Android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834465" y="1073630"/>
        <a:ext cx="3840369" cy="4004761"/>
      </dsp:txXfrm>
    </dsp:sp>
    <dsp:sp modelId="{7F0F9514-A9A0-4031-BFC4-19FDEE1B92AA}">
      <dsp:nvSpPr>
        <dsp:cNvPr id="0" name=""/>
        <dsp:cNvSpPr/>
      </dsp:nvSpPr>
      <dsp:spPr>
        <a:xfrm>
          <a:off x="63470" y="55917"/>
          <a:ext cx="1541988" cy="154198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5A72EC5-4F4C-4397-8683-51ED8C0D1DE5}">
      <dsp:nvSpPr>
        <dsp:cNvPr id="0" name=""/>
        <dsp:cNvSpPr/>
      </dsp:nvSpPr>
      <dsp:spPr>
        <a:xfrm>
          <a:off x="6296385" y="588596"/>
          <a:ext cx="3963793" cy="64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9974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bg1"/>
              </a:solidFill>
            </a:rPr>
            <a:t>PyTesseract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6296385" y="588596"/>
        <a:ext cx="3963793" cy="642477"/>
      </dsp:txXfrm>
    </dsp:sp>
    <dsp:sp modelId="{712915E7-419D-4494-8F24-57CA70D665AB}">
      <dsp:nvSpPr>
        <dsp:cNvPr id="0" name=""/>
        <dsp:cNvSpPr/>
      </dsp:nvSpPr>
      <dsp:spPr>
        <a:xfrm>
          <a:off x="6448735" y="1073630"/>
          <a:ext cx="3840369" cy="4004761"/>
        </a:xfrm>
        <a:prstGeom prst="rect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679974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Text recognizer engine for handling </a:t>
          </a:r>
          <a:r>
            <a:rPr lang="en-US" sz="2000" b="1" kern="1200" dirty="0"/>
            <a:t>OCR tasks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Has OCR Engine Modes and Page Segmentation modes.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Supports Formats like TIFF, JPG, PNG for input and Plain text, HTML, PDF for output</a:t>
          </a:r>
        </a:p>
      </dsp:txBody>
      <dsp:txXfrm>
        <a:off x="6448735" y="1073630"/>
        <a:ext cx="3840369" cy="4004761"/>
      </dsp:txXfrm>
    </dsp:sp>
    <dsp:sp modelId="{B72B8258-C427-40DB-997D-0E6C7A4BE2D5}">
      <dsp:nvSpPr>
        <dsp:cNvPr id="0" name=""/>
        <dsp:cNvSpPr/>
      </dsp:nvSpPr>
      <dsp:spPr>
        <a:xfrm>
          <a:off x="5677740" y="55917"/>
          <a:ext cx="1541988" cy="154198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92E24-EA37-4EE7-8300-D98A40BAFC26}">
      <dsp:nvSpPr>
        <dsp:cNvPr id="0" name=""/>
        <dsp:cNvSpPr/>
      </dsp:nvSpPr>
      <dsp:spPr>
        <a:xfrm>
          <a:off x="1994614" y="706048"/>
          <a:ext cx="4722969" cy="4722969"/>
        </a:xfrm>
        <a:prstGeom prst="blockArc">
          <a:avLst>
            <a:gd name="adj1" fmla="val 10797567"/>
            <a:gd name="adj2" fmla="val 16200001"/>
            <a:gd name="adj3" fmla="val 4639"/>
          </a:avLst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37F0C2-08A9-4736-92E0-22324F0B4A11}">
      <dsp:nvSpPr>
        <dsp:cNvPr id="0" name=""/>
        <dsp:cNvSpPr/>
      </dsp:nvSpPr>
      <dsp:spPr>
        <a:xfrm>
          <a:off x="1994615" y="707681"/>
          <a:ext cx="4722969" cy="4722969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2">
                <a:hueOff val="-1540905"/>
                <a:satOff val="-8889"/>
                <a:lumOff val="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40905"/>
                <a:satOff val="-8889"/>
                <a:lumOff val="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40905"/>
                <a:satOff val="-8889"/>
                <a:lumOff val="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65DE7B-AD90-48D5-BDD0-8E97BF6C08CD}">
      <dsp:nvSpPr>
        <dsp:cNvPr id="0" name=""/>
        <dsp:cNvSpPr/>
      </dsp:nvSpPr>
      <dsp:spPr>
        <a:xfrm>
          <a:off x="1994615" y="707681"/>
          <a:ext cx="4722969" cy="4722969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2">
                <a:hueOff val="-770452"/>
                <a:satOff val="-4445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70452"/>
                <a:satOff val="-4445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70452"/>
                <a:satOff val="-4445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215452-0EFD-4AB4-80B8-D400CBD32254}">
      <dsp:nvSpPr>
        <dsp:cNvPr id="0" name=""/>
        <dsp:cNvSpPr/>
      </dsp:nvSpPr>
      <dsp:spPr>
        <a:xfrm>
          <a:off x="1994615" y="706048"/>
          <a:ext cx="4722969" cy="4722969"/>
        </a:xfrm>
        <a:prstGeom prst="blockArc">
          <a:avLst>
            <a:gd name="adj1" fmla="val 16199999"/>
            <a:gd name="adj2" fmla="val 2433"/>
            <a:gd name="adj3" fmla="val 463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3FB787-CED5-45FA-8D40-81365E424932}">
      <dsp:nvSpPr>
        <dsp:cNvPr id="0" name=""/>
        <dsp:cNvSpPr/>
      </dsp:nvSpPr>
      <dsp:spPr>
        <a:xfrm>
          <a:off x="3269202" y="2033661"/>
          <a:ext cx="2173795" cy="2173795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Mobile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App</a:t>
          </a:r>
        </a:p>
      </dsp:txBody>
      <dsp:txXfrm>
        <a:off x="3587547" y="2352006"/>
        <a:ext cx="1537105" cy="1537105"/>
      </dsp:txXfrm>
    </dsp:sp>
    <dsp:sp modelId="{D0B07C48-CDB9-4CD7-A3F1-01518D1AA199}">
      <dsp:nvSpPr>
        <dsp:cNvPr id="0" name=""/>
        <dsp:cNvSpPr/>
      </dsp:nvSpPr>
      <dsp:spPr>
        <a:xfrm>
          <a:off x="3595271" y="0"/>
          <a:ext cx="1521657" cy="15216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Storage for images</a:t>
          </a:r>
        </a:p>
      </dsp:txBody>
      <dsp:txXfrm>
        <a:off x="3818113" y="222842"/>
        <a:ext cx="1075973" cy="1075973"/>
      </dsp:txXfrm>
    </dsp:sp>
    <dsp:sp modelId="{E794DCBB-AE3F-4B74-B6BE-6A2E14DA5132}">
      <dsp:nvSpPr>
        <dsp:cNvPr id="0" name=""/>
        <dsp:cNvSpPr/>
      </dsp:nvSpPr>
      <dsp:spPr>
        <a:xfrm>
          <a:off x="5901976" y="2308337"/>
          <a:ext cx="1521657" cy="1521657"/>
        </a:xfrm>
        <a:prstGeom prst="ellipse">
          <a:avLst/>
        </a:prstGeom>
        <a:gradFill rotWithShape="0">
          <a:gsLst>
            <a:gs pos="0">
              <a:schemeClr val="accent2">
                <a:hueOff val="-770452"/>
                <a:satOff val="-4445"/>
                <a:lumOff val="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70452"/>
                <a:satOff val="-4445"/>
                <a:lumOff val="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70452"/>
                <a:satOff val="-4445"/>
                <a:lumOff val="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Custom  selection</a:t>
          </a:r>
        </a:p>
      </dsp:txBody>
      <dsp:txXfrm>
        <a:off x="6124818" y="2531179"/>
        <a:ext cx="1075973" cy="1075973"/>
      </dsp:txXfrm>
    </dsp:sp>
    <dsp:sp modelId="{4142AF0F-D0E6-40DF-8A34-3768D1A66063}">
      <dsp:nvSpPr>
        <dsp:cNvPr id="0" name=""/>
        <dsp:cNvSpPr/>
      </dsp:nvSpPr>
      <dsp:spPr>
        <a:xfrm>
          <a:off x="3595271" y="4615043"/>
          <a:ext cx="1521657" cy="1521657"/>
        </a:xfrm>
        <a:prstGeom prst="ellipse">
          <a:avLst/>
        </a:prstGeom>
        <a:gradFill rotWithShape="0">
          <a:gsLst>
            <a:gs pos="0">
              <a:schemeClr val="accent2">
                <a:hueOff val="-1540905"/>
                <a:satOff val="-8889"/>
                <a:lumOff val="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40905"/>
                <a:satOff val="-8889"/>
                <a:lumOff val="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40905"/>
                <a:satOff val="-8889"/>
                <a:lumOff val="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maintenance</a:t>
          </a:r>
        </a:p>
      </dsp:txBody>
      <dsp:txXfrm>
        <a:off x="3818113" y="4837885"/>
        <a:ext cx="1075973" cy="1075973"/>
      </dsp:txXfrm>
    </dsp:sp>
    <dsp:sp modelId="{FAC817F2-5CAF-44F1-8B7C-D776EA2C069F}">
      <dsp:nvSpPr>
        <dsp:cNvPr id="0" name=""/>
        <dsp:cNvSpPr/>
      </dsp:nvSpPr>
      <dsp:spPr>
        <a:xfrm>
          <a:off x="1288566" y="2308337"/>
          <a:ext cx="1521657" cy="1521657"/>
        </a:xfrm>
        <a:prstGeom prst="ellipse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Search ability</a:t>
          </a:r>
        </a:p>
      </dsp:txBody>
      <dsp:txXfrm>
        <a:off x="1511408" y="2531179"/>
        <a:ext cx="1075973" cy="1075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F2853-8473-4F92-848B-14DC6BF30E38}">
      <dsp:nvSpPr>
        <dsp:cNvPr id="0" name=""/>
        <dsp:cNvSpPr/>
      </dsp:nvSpPr>
      <dsp:spPr>
        <a:xfrm>
          <a:off x="1865453" y="3155725"/>
          <a:ext cx="2182316" cy="188153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Graphic Assets</a:t>
          </a:r>
        </a:p>
      </dsp:txBody>
      <dsp:txXfrm>
        <a:off x="2204107" y="3447704"/>
        <a:ext cx="1505008" cy="1297579"/>
      </dsp:txXfrm>
    </dsp:sp>
    <dsp:sp modelId="{7734B665-8794-470C-921E-9840A656CBF2}">
      <dsp:nvSpPr>
        <dsp:cNvPr id="0" name=""/>
        <dsp:cNvSpPr/>
      </dsp:nvSpPr>
      <dsp:spPr>
        <a:xfrm>
          <a:off x="1922147" y="3986385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75C399-49F8-4841-BFB9-452ADCD63185}">
      <dsp:nvSpPr>
        <dsp:cNvPr id="0" name=""/>
        <dsp:cNvSpPr/>
      </dsp:nvSpPr>
      <dsp:spPr>
        <a:xfrm>
          <a:off x="0" y="2145113"/>
          <a:ext cx="2182316" cy="188153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DC853-40D2-47CB-9008-678D94A87F77}">
      <dsp:nvSpPr>
        <dsp:cNvPr id="0" name=""/>
        <dsp:cNvSpPr/>
      </dsp:nvSpPr>
      <dsp:spPr>
        <a:xfrm>
          <a:off x="1485684" y="3778098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62271"/>
              <a:satOff val="-2667"/>
              <a:lumOff val="247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1EF62C7-4A64-4489-A849-195AF02008F2}">
      <dsp:nvSpPr>
        <dsp:cNvPr id="0" name=""/>
        <dsp:cNvSpPr/>
      </dsp:nvSpPr>
      <dsp:spPr>
        <a:xfrm>
          <a:off x="3724694" y="2122743"/>
          <a:ext cx="2182316" cy="188153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1155679"/>
                <a:satOff val="-6667"/>
                <a:lumOff val="6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55679"/>
                <a:satOff val="-6667"/>
                <a:lumOff val="6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55679"/>
                <a:satOff val="-6667"/>
                <a:lumOff val="6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55679"/>
              <a:satOff val="-6667"/>
              <a:lumOff val="617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Storage for images</a:t>
          </a:r>
        </a:p>
      </dsp:txBody>
      <dsp:txXfrm>
        <a:off x="4063348" y="2414722"/>
        <a:ext cx="1505008" cy="1297579"/>
      </dsp:txXfrm>
    </dsp:sp>
    <dsp:sp modelId="{6A7BE4B6-040A-490B-9C97-EF5314D9C176}">
      <dsp:nvSpPr>
        <dsp:cNvPr id="0" name=""/>
        <dsp:cNvSpPr/>
      </dsp:nvSpPr>
      <dsp:spPr>
        <a:xfrm>
          <a:off x="5216591" y="3753740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24543"/>
              <a:satOff val="-5334"/>
              <a:lumOff val="49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06DD43-26A1-46DB-85A6-CA654E0BBFE5}">
      <dsp:nvSpPr>
        <dsp:cNvPr id="0" name=""/>
        <dsp:cNvSpPr/>
      </dsp:nvSpPr>
      <dsp:spPr>
        <a:xfrm>
          <a:off x="5583935" y="3155725"/>
          <a:ext cx="2182316" cy="188153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t="-8000" b="-8000"/>
          </a:stretch>
        </a:blipFill>
        <a:ln w="6350" cap="flat" cmpd="sng" algn="ctr">
          <a:solidFill>
            <a:schemeClr val="accent2">
              <a:hueOff val="-1155679"/>
              <a:satOff val="-6667"/>
              <a:lumOff val="6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6A6D41-31EF-44AD-834B-2256985F0F27}">
      <dsp:nvSpPr>
        <dsp:cNvPr id="0" name=""/>
        <dsp:cNvSpPr/>
      </dsp:nvSpPr>
      <dsp:spPr>
        <a:xfrm>
          <a:off x="5640628" y="3986385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386814"/>
              <a:satOff val="-8000"/>
              <a:lumOff val="741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E521262-0B1A-43E3-8148-2B029D565BFF}">
      <dsp:nvSpPr>
        <dsp:cNvPr id="0" name=""/>
        <dsp:cNvSpPr/>
      </dsp:nvSpPr>
      <dsp:spPr>
        <a:xfrm>
          <a:off x="1865453" y="1094235"/>
          <a:ext cx="2182316" cy="188153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311357"/>
              <a:satOff val="-13334"/>
              <a:lumOff val="1235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Google Developer license </a:t>
          </a:r>
          <a:endParaRPr lang="en-US" sz="2000" kern="1200" dirty="0"/>
        </a:p>
      </dsp:txBody>
      <dsp:txXfrm>
        <a:off x="2204107" y="1386214"/>
        <a:ext cx="1505008" cy="1297579"/>
      </dsp:txXfrm>
    </dsp:sp>
    <dsp:sp modelId="{9560C73B-F3C4-4A71-879B-9697660BC1DE}">
      <dsp:nvSpPr>
        <dsp:cNvPr id="0" name=""/>
        <dsp:cNvSpPr/>
      </dsp:nvSpPr>
      <dsp:spPr>
        <a:xfrm>
          <a:off x="3344924" y="1134998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849086"/>
              <a:satOff val="-10667"/>
              <a:lumOff val="988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F024B4F-1E1F-4233-9C4D-CBA04E0E24C1}">
      <dsp:nvSpPr>
        <dsp:cNvPr id="0" name=""/>
        <dsp:cNvSpPr/>
      </dsp:nvSpPr>
      <dsp:spPr>
        <a:xfrm>
          <a:off x="3724694" y="66225"/>
          <a:ext cx="2182316" cy="188153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 w="6350" cap="flat" cmpd="sng" algn="ctr">
          <a:solidFill>
            <a:schemeClr val="accent2">
              <a:hueOff val="-2311357"/>
              <a:satOff val="-13334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DFC58A-5F77-49DC-9347-F421FD566603}">
      <dsp:nvSpPr>
        <dsp:cNvPr id="0" name=""/>
        <dsp:cNvSpPr/>
      </dsp:nvSpPr>
      <dsp:spPr>
        <a:xfrm>
          <a:off x="3789154" y="892411"/>
          <a:ext cx="255509" cy="22021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311357"/>
              <a:satOff val="-13334"/>
              <a:lumOff val="1235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0B8B4-795F-4561-A937-C765C967CE65}">
      <dsp:nvSpPr>
        <dsp:cNvPr id="0" name=""/>
        <dsp:cNvSpPr/>
      </dsp:nvSpPr>
      <dsp:spPr>
        <a:xfrm>
          <a:off x="2230812" y="303112"/>
          <a:ext cx="5405683" cy="8784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provider can extract only the section of </a:t>
          </a:r>
          <a:r>
            <a:rPr lang="en-US" sz="2000" b="1" kern="1200" dirty="0"/>
            <a:t>total items </a:t>
          </a:r>
          <a:r>
            <a:rPr lang="en-US" sz="2000" kern="1200" dirty="0"/>
            <a:t>from bill</a:t>
          </a:r>
        </a:p>
      </dsp:txBody>
      <dsp:txXfrm>
        <a:off x="2230812" y="303112"/>
        <a:ext cx="5405683" cy="878413"/>
      </dsp:txXfrm>
    </dsp:sp>
    <dsp:sp modelId="{58A521F5-15F4-4991-90D9-06E6B74669FE}">
      <dsp:nvSpPr>
        <dsp:cNvPr id="0" name=""/>
        <dsp:cNvSpPr/>
      </dsp:nvSpPr>
      <dsp:spPr>
        <a:xfrm>
          <a:off x="411844" y="1618"/>
          <a:ext cx="1462201" cy="147697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C2E354-8DE9-4924-B9B8-AE110A3CB1B7}">
      <dsp:nvSpPr>
        <dsp:cNvPr id="0" name=""/>
        <dsp:cNvSpPr/>
      </dsp:nvSpPr>
      <dsp:spPr>
        <a:xfrm>
          <a:off x="1605576" y="2010129"/>
          <a:ext cx="5444870" cy="907731"/>
        </a:xfrm>
        <a:prstGeom prst="rect">
          <a:avLst/>
        </a:prstGeom>
        <a:gradFill rotWithShape="0">
          <a:gsLst>
            <a:gs pos="0">
              <a:schemeClr val="accent2">
                <a:hueOff val="-1155679"/>
                <a:satOff val="-6667"/>
                <a:lumOff val="6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55679"/>
                <a:satOff val="-6667"/>
                <a:lumOff val="6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55679"/>
                <a:satOff val="-6667"/>
                <a:lumOff val="6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customer can extract only the </a:t>
          </a:r>
          <a:r>
            <a:rPr lang="en-US" sz="2000" b="1" kern="1200" dirty="0"/>
            <a:t>amount</a:t>
          </a:r>
          <a:r>
            <a:rPr lang="en-US" sz="2000" kern="1200" dirty="0"/>
            <a:t> from bill</a:t>
          </a:r>
        </a:p>
      </dsp:txBody>
      <dsp:txXfrm>
        <a:off x="1605576" y="2010129"/>
        <a:ext cx="5444870" cy="907731"/>
      </dsp:txXfrm>
    </dsp:sp>
    <dsp:sp modelId="{E95F0C0C-9652-4988-9DBC-627B27174556}">
      <dsp:nvSpPr>
        <dsp:cNvPr id="0" name=""/>
        <dsp:cNvSpPr/>
      </dsp:nvSpPr>
      <dsp:spPr>
        <a:xfrm>
          <a:off x="7365739" y="1714654"/>
          <a:ext cx="1462201" cy="147697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927108-81FD-4520-8E15-E5D57468B4D7}">
      <dsp:nvSpPr>
        <dsp:cNvPr id="0" name=""/>
        <dsp:cNvSpPr/>
      </dsp:nvSpPr>
      <dsp:spPr>
        <a:xfrm>
          <a:off x="2234690" y="3732669"/>
          <a:ext cx="5435824" cy="890702"/>
        </a:xfrm>
        <a:prstGeom prst="rect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Soft copies of bills </a:t>
          </a:r>
          <a:r>
            <a:rPr lang="en-US" sz="2000" kern="1200" dirty="0"/>
            <a:t>can be stored in app to avoid </a:t>
          </a:r>
          <a:r>
            <a:rPr lang="en-US" sz="2000" b="0" kern="1200" dirty="0"/>
            <a:t>physical storage</a:t>
          </a:r>
        </a:p>
      </dsp:txBody>
      <dsp:txXfrm>
        <a:off x="2234690" y="3732669"/>
        <a:ext cx="5435824" cy="890702"/>
      </dsp:txXfrm>
    </dsp:sp>
    <dsp:sp modelId="{515A1CA2-E20D-49FB-9496-57B9A775F8AB}">
      <dsp:nvSpPr>
        <dsp:cNvPr id="0" name=""/>
        <dsp:cNvSpPr/>
      </dsp:nvSpPr>
      <dsp:spPr>
        <a:xfrm>
          <a:off x="442019" y="3449010"/>
          <a:ext cx="1462201" cy="1476971"/>
        </a:xfrm>
        <a:prstGeom prst="rect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6B995-1E18-42FB-84C3-A2F0AF5E49F7}">
      <dsp:nvSpPr>
        <dsp:cNvPr id="0" name=""/>
        <dsp:cNvSpPr/>
      </dsp:nvSpPr>
      <dsp:spPr>
        <a:xfrm rot="16200000">
          <a:off x="-1124392" y="1125501"/>
          <a:ext cx="5134309" cy="2883307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Corporate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extraction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transformation into csv/xml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Eg</a:t>
          </a:r>
          <a:r>
            <a:rPr lang="en-US" sz="2000" kern="1200" dirty="0"/>
            <a:t>: Amdocs</a:t>
          </a:r>
        </a:p>
      </dsp:txBody>
      <dsp:txXfrm rot="5400000">
        <a:off x="1109" y="1026862"/>
        <a:ext cx="2883307" cy="3080585"/>
      </dsp:txXfrm>
    </dsp:sp>
    <dsp:sp modelId="{05211795-DFF2-47F6-8B2B-354A33A3572C}">
      <dsp:nvSpPr>
        <dsp:cNvPr id="0" name=""/>
        <dsp:cNvSpPr/>
      </dsp:nvSpPr>
      <dsp:spPr>
        <a:xfrm rot="16200000">
          <a:off x="1975164" y="1125501"/>
          <a:ext cx="5134309" cy="2883307"/>
        </a:xfrm>
        <a:prstGeom prst="flowChartManualOperation">
          <a:avLst/>
        </a:prstGeom>
        <a:gradFill rotWithShape="0">
          <a:gsLst>
            <a:gs pos="0">
              <a:schemeClr val="accent2">
                <a:hueOff val="-1155679"/>
                <a:satOff val="-6667"/>
                <a:lumOff val="6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55679"/>
                <a:satOff val="-6667"/>
                <a:lumOff val="6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55679"/>
                <a:satOff val="-6667"/>
                <a:lumOff val="6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Small Business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Bill maintenance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Accounting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Eg</a:t>
          </a:r>
          <a:r>
            <a:rPr lang="en-US" sz="2000" kern="1200" dirty="0"/>
            <a:t>: event management sectors</a:t>
          </a:r>
        </a:p>
      </dsp:txBody>
      <dsp:txXfrm rot="5400000">
        <a:off x="3100665" y="1026862"/>
        <a:ext cx="2883307" cy="3080585"/>
      </dsp:txXfrm>
    </dsp:sp>
    <dsp:sp modelId="{A850EC09-0D04-41BD-95D0-54CCF9D95A1D}">
      <dsp:nvSpPr>
        <dsp:cNvPr id="0" name=""/>
        <dsp:cNvSpPr/>
      </dsp:nvSpPr>
      <dsp:spPr>
        <a:xfrm rot="16200000">
          <a:off x="5074720" y="1125501"/>
          <a:ext cx="5134309" cy="2883307"/>
        </a:xfrm>
        <a:prstGeom prst="flowChartManualOperation">
          <a:avLst/>
        </a:prstGeom>
        <a:gradFill rotWithShape="0">
          <a:gsLst>
            <a:gs pos="0">
              <a:schemeClr val="accent2">
                <a:hueOff val="-2311357"/>
                <a:satOff val="-13334"/>
                <a:lumOff val="1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311357"/>
                <a:satOff val="-13334"/>
                <a:lumOff val="1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311357"/>
                <a:satOff val="-13334"/>
                <a:lumOff val="1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Everyone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Bill image storage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Expense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Eg</a:t>
          </a:r>
          <a:r>
            <a:rPr lang="en-US" sz="2000" kern="1200" dirty="0"/>
            <a:t>: people buying electronics</a:t>
          </a:r>
        </a:p>
      </dsp:txBody>
      <dsp:txXfrm rot="5400000">
        <a:off x="6200221" y="1026862"/>
        <a:ext cx="2883307" cy="3080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556B1-47E5-4841-AF78-A552147C4512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2018 – Proprietary &amp; Confidential Information of Amdocs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6EA9-5B09-4754-A303-3A3F0FC82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0B4B-8E77-4614-AD0C-B0421D705C9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2018 – Proprietary &amp; Confidential Information of Amdocs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82844-C493-4E5C-84EB-6E048848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26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FC78A-99F5-497A-BAF3-82FC05907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9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82844-C493-4E5C-84EB-6E0488489C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82844-C493-4E5C-84EB-6E0488489C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9"/>
          <p:cNvSpPr>
            <a:spLocks/>
          </p:cNvSpPr>
          <p:nvPr userDrawn="1"/>
        </p:nvSpPr>
        <p:spPr bwMode="auto">
          <a:xfrm>
            <a:off x="8505746" y="547688"/>
            <a:ext cx="3065010" cy="5738811"/>
          </a:xfrm>
          <a:custGeom>
            <a:avLst/>
            <a:gdLst>
              <a:gd name="T0" fmla="*/ 1896 w 1896"/>
              <a:gd name="T1" fmla="*/ 3550 h 3550"/>
              <a:gd name="T2" fmla="*/ 1025 w 1896"/>
              <a:gd name="T3" fmla="*/ 3550 h 3550"/>
              <a:gd name="T4" fmla="*/ 0 w 1896"/>
              <a:gd name="T5" fmla="*/ 0 h 3550"/>
              <a:gd name="T6" fmla="*/ 871 w 1896"/>
              <a:gd name="T7" fmla="*/ 0 h 3550"/>
              <a:gd name="T8" fmla="*/ 1896 w 1896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3550">
                <a:moveTo>
                  <a:pt x="1896" y="3550"/>
                </a:moveTo>
                <a:lnTo>
                  <a:pt x="1025" y="3550"/>
                </a:lnTo>
                <a:lnTo>
                  <a:pt x="0" y="0"/>
                </a:lnTo>
                <a:lnTo>
                  <a:pt x="871" y="0"/>
                </a:lnTo>
                <a:lnTo>
                  <a:pt x="1896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41"/>
          <p:cNvSpPr>
            <a:spLocks/>
          </p:cNvSpPr>
          <p:nvPr userDrawn="1"/>
        </p:nvSpPr>
        <p:spPr bwMode="auto">
          <a:xfrm>
            <a:off x="3140363" y="547688"/>
            <a:ext cx="4206306" cy="5738811"/>
          </a:xfrm>
          <a:custGeom>
            <a:avLst/>
            <a:gdLst>
              <a:gd name="T0" fmla="*/ 2602 w 2602"/>
              <a:gd name="T1" fmla="*/ 3550 h 3550"/>
              <a:gd name="T2" fmla="*/ 1025 w 2602"/>
              <a:gd name="T3" fmla="*/ 3550 h 3550"/>
              <a:gd name="T4" fmla="*/ 0 w 2602"/>
              <a:gd name="T5" fmla="*/ 0 h 3550"/>
              <a:gd name="T6" fmla="*/ 1578 w 2602"/>
              <a:gd name="T7" fmla="*/ 0 h 3550"/>
              <a:gd name="T8" fmla="*/ 2602 w 2602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2" h="3550">
                <a:moveTo>
                  <a:pt x="2602" y="3550"/>
                </a:moveTo>
                <a:lnTo>
                  <a:pt x="1025" y="3550"/>
                </a:lnTo>
                <a:lnTo>
                  <a:pt x="0" y="0"/>
                </a:lnTo>
                <a:lnTo>
                  <a:pt x="1578" y="0"/>
                </a:lnTo>
                <a:lnTo>
                  <a:pt x="2602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3"/>
          <p:cNvSpPr>
            <a:spLocks/>
          </p:cNvSpPr>
          <p:nvPr userDrawn="1"/>
        </p:nvSpPr>
        <p:spPr bwMode="auto">
          <a:xfrm>
            <a:off x="990329" y="547688"/>
            <a:ext cx="2195297" cy="5738811"/>
          </a:xfrm>
          <a:custGeom>
            <a:avLst/>
            <a:gdLst>
              <a:gd name="T0" fmla="*/ 1358 w 1358"/>
              <a:gd name="T1" fmla="*/ 3550 h 3550"/>
              <a:gd name="T2" fmla="*/ 1024 w 1358"/>
              <a:gd name="T3" fmla="*/ 3550 h 3550"/>
              <a:gd name="T4" fmla="*/ 0 w 1358"/>
              <a:gd name="T5" fmla="*/ 0 h 3550"/>
              <a:gd name="T6" fmla="*/ 332 w 1358"/>
              <a:gd name="T7" fmla="*/ 0 h 3550"/>
              <a:gd name="T8" fmla="*/ 1358 w 135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550">
                <a:moveTo>
                  <a:pt x="1358" y="3550"/>
                </a:moveTo>
                <a:lnTo>
                  <a:pt x="1024" y="3550"/>
                </a:lnTo>
                <a:lnTo>
                  <a:pt x="0" y="0"/>
                </a:lnTo>
                <a:lnTo>
                  <a:pt x="332" y="0"/>
                </a:lnTo>
                <a:lnTo>
                  <a:pt x="135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5"/>
          <p:cNvSpPr>
            <a:spLocks/>
          </p:cNvSpPr>
          <p:nvPr userDrawn="1"/>
        </p:nvSpPr>
        <p:spPr bwMode="auto">
          <a:xfrm>
            <a:off x="6766321" y="547688"/>
            <a:ext cx="2195297" cy="5738811"/>
          </a:xfrm>
          <a:custGeom>
            <a:avLst/>
            <a:gdLst>
              <a:gd name="T0" fmla="*/ 1358 w 1358"/>
              <a:gd name="T1" fmla="*/ 3550 h 3550"/>
              <a:gd name="T2" fmla="*/ 1025 w 1358"/>
              <a:gd name="T3" fmla="*/ 3550 h 3550"/>
              <a:gd name="T4" fmla="*/ 0 w 1358"/>
              <a:gd name="T5" fmla="*/ 0 h 3550"/>
              <a:gd name="T6" fmla="*/ 333 w 1358"/>
              <a:gd name="T7" fmla="*/ 0 h 3550"/>
              <a:gd name="T8" fmla="*/ 1358 w 135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550">
                <a:moveTo>
                  <a:pt x="1358" y="3550"/>
                </a:moveTo>
                <a:lnTo>
                  <a:pt x="1025" y="3550"/>
                </a:lnTo>
                <a:lnTo>
                  <a:pt x="0" y="0"/>
                </a:lnTo>
                <a:lnTo>
                  <a:pt x="333" y="0"/>
                </a:lnTo>
                <a:lnTo>
                  <a:pt x="135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7"/>
          <p:cNvSpPr>
            <a:spLocks/>
          </p:cNvSpPr>
          <p:nvPr userDrawn="1"/>
        </p:nvSpPr>
        <p:spPr bwMode="auto">
          <a:xfrm>
            <a:off x="1704852" y="547688"/>
            <a:ext cx="1808938" cy="5738811"/>
          </a:xfrm>
          <a:custGeom>
            <a:avLst/>
            <a:gdLst>
              <a:gd name="T0" fmla="*/ 1119 w 1119"/>
              <a:gd name="T1" fmla="*/ 3550 h 3550"/>
              <a:gd name="T2" fmla="*/ 1025 w 1119"/>
              <a:gd name="T3" fmla="*/ 3550 h 3550"/>
              <a:gd name="T4" fmla="*/ 0 w 1119"/>
              <a:gd name="T5" fmla="*/ 0 h 3550"/>
              <a:gd name="T6" fmla="*/ 95 w 1119"/>
              <a:gd name="T7" fmla="*/ 0 h 3550"/>
              <a:gd name="T8" fmla="*/ 1119 w 1119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9" h="3550">
                <a:moveTo>
                  <a:pt x="1119" y="3550"/>
                </a:moveTo>
                <a:lnTo>
                  <a:pt x="1025" y="3550"/>
                </a:lnTo>
                <a:lnTo>
                  <a:pt x="0" y="0"/>
                </a:lnTo>
                <a:lnTo>
                  <a:pt x="95" y="0"/>
                </a:lnTo>
                <a:lnTo>
                  <a:pt x="1119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9"/>
          <p:cNvSpPr>
            <a:spLocks/>
          </p:cNvSpPr>
          <p:nvPr userDrawn="1"/>
        </p:nvSpPr>
        <p:spPr bwMode="auto">
          <a:xfrm>
            <a:off x="5781832" y="547688"/>
            <a:ext cx="1758824" cy="5738811"/>
          </a:xfrm>
          <a:custGeom>
            <a:avLst/>
            <a:gdLst>
              <a:gd name="T0" fmla="*/ 1088 w 1088"/>
              <a:gd name="T1" fmla="*/ 3550 h 3550"/>
              <a:gd name="T2" fmla="*/ 1025 w 1088"/>
              <a:gd name="T3" fmla="*/ 3550 h 3550"/>
              <a:gd name="T4" fmla="*/ 0 w 1088"/>
              <a:gd name="T5" fmla="*/ 0 h 3550"/>
              <a:gd name="T6" fmla="*/ 62 w 1088"/>
              <a:gd name="T7" fmla="*/ 0 h 3550"/>
              <a:gd name="T8" fmla="*/ 1088 w 108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550">
                <a:moveTo>
                  <a:pt x="1088" y="3550"/>
                </a:moveTo>
                <a:lnTo>
                  <a:pt x="1025" y="3550"/>
                </a:lnTo>
                <a:lnTo>
                  <a:pt x="0" y="0"/>
                </a:lnTo>
                <a:lnTo>
                  <a:pt x="62" y="0"/>
                </a:lnTo>
                <a:lnTo>
                  <a:pt x="108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51"/>
          <p:cNvSpPr>
            <a:spLocks/>
          </p:cNvSpPr>
          <p:nvPr userDrawn="1"/>
        </p:nvSpPr>
        <p:spPr bwMode="auto">
          <a:xfrm>
            <a:off x="10437543" y="547688"/>
            <a:ext cx="1862285" cy="5738811"/>
          </a:xfrm>
          <a:custGeom>
            <a:avLst/>
            <a:gdLst>
              <a:gd name="T0" fmla="*/ 1152 w 1152"/>
              <a:gd name="T1" fmla="*/ 3550 h 3550"/>
              <a:gd name="T2" fmla="*/ 1025 w 1152"/>
              <a:gd name="T3" fmla="*/ 3550 h 3550"/>
              <a:gd name="T4" fmla="*/ 0 w 1152"/>
              <a:gd name="T5" fmla="*/ 0 h 3550"/>
              <a:gd name="T6" fmla="*/ 127 w 1152"/>
              <a:gd name="T7" fmla="*/ 0 h 3550"/>
              <a:gd name="T8" fmla="*/ 1152 w 1152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" h="3550">
                <a:moveTo>
                  <a:pt x="1152" y="3550"/>
                </a:moveTo>
                <a:lnTo>
                  <a:pt x="1025" y="3550"/>
                </a:lnTo>
                <a:lnTo>
                  <a:pt x="0" y="0"/>
                </a:lnTo>
                <a:lnTo>
                  <a:pt x="127" y="0"/>
                </a:lnTo>
                <a:lnTo>
                  <a:pt x="1152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47688"/>
            <a:ext cx="12192000" cy="5738811"/>
            <a:chOff x="0" y="547688"/>
            <a:chExt cx="12192000" cy="5738811"/>
          </a:xfrm>
        </p:grpSpPr>
        <p:sp>
          <p:nvSpPr>
            <p:cNvPr id="29" name="Freeform 38"/>
            <p:cNvSpPr>
              <a:spLocks/>
            </p:cNvSpPr>
            <p:nvPr userDrawn="1"/>
          </p:nvSpPr>
          <p:spPr bwMode="auto">
            <a:xfrm>
              <a:off x="8505746" y="547688"/>
              <a:ext cx="3065010" cy="5738811"/>
            </a:xfrm>
            <a:custGeom>
              <a:avLst/>
              <a:gdLst>
                <a:gd name="T0" fmla="*/ 1896 w 1896"/>
                <a:gd name="T1" fmla="*/ 3550 h 3550"/>
                <a:gd name="T2" fmla="*/ 1025 w 1896"/>
                <a:gd name="T3" fmla="*/ 3550 h 3550"/>
                <a:gd name="T4" fmla="*/ 0 w 1896"/>
                <a:gd name="T5" fmla="*/ 0 h 3550"/>
                <a:gd name="T6" fmla="*/ 871 w 1896"/>
                <a:gd name="T7" fmla="*/ 0 h 3550"/>
                <a:gd name="T8" fmla="*/ 1896 w 1896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6" h="3550">
                  <a:moveTo>
                    <a:pt x="1896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1896" y="3550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0"/>
            <p:cNvSpPr>
              <a:spLocks/>
            </p:cNvSpPr>
            <p:nvPr userDrawn="1"/>
          </p:nvSpPr>
          <p:spPr bwMode="auto">
            <a:xfrm>
              <a:off x="3140363" y="547688"/>
              <a:ext cx="4206306" cy="5738811"/>
            </a:xfrm>
            <a:custGeom>
              <a:avLst/>
              <a:gdLst>
                <a:gd name="T0" fmla="*/ 2602 w 2602"/>
                <a:gd name="T1" fmla="*/ 3550 h 3550"/>
                <a:gd name="T2" fmla="*/ 1025 w 2602"/>
                <a:gd name="T3" fmla="*/ 3550 h 3550"/>
                <a:gd name="T4" fmla="*/ 0 w 2602"/>
                <a:gd name="T5" fmla="*/ 0 h 3550"/>
                <a:gd name="T6" fmla="*/ 1578 w 2602"/>
                <a:gd name="T7" fmla="*/ 0 h 3550"/>
                <a:gd name="T8" fmla="*/ 2602 w 2602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2" h="3550">
                  <a:moveTo>
                    <a:pt x="2602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1578" y="0"/>
                  </a:lnTo>
                  <a:lnTo>
                    <a:pt x="2602" y="3550"/>
                  </a:lnTo>
                  <a:close/>
                </a:path>
              </a:pathLst>
            </a:custGeom>
            <a:solidFill>
              <a:srgbClr val="343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2"/>
            <p:cNvSpPr>
              <a:spLocks/>
            </p:cNvSpPr>
            <p:nvPr userDrawn="1"/>
          </p:nvSpPr>
          <p:spPr bwMode="auto">
            <a:xfrm>
              <a:off x="990329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4 w 1358"/>
                <a:gd name="T3" fmla="*/ 3550 h 3550"/>
                <a:gd name="T4" fmla="*/ 0 w 1358"/>
                <a:gd name="T5" fmla="*/ 0 h 3550"/>
                <a:gd name="T6" fmla="*/ 332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4" y="3550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"/>
            <p:cNvSpPr>
              <a:spLocks/>
            </p:cNvSpPr>
            <p:nvPr userDrawn="1"/>
          </p:nvSpPr>
          <p:spPr bwMode="auto">
            <a:xfrm>
              <a:off x="6766321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5 w 1358"/>
                <a:gd name="T3" fmla="*/ 3550 h 3550"/>
                <a:gd name="T4" fmla="*/ 0 w 1358"/>
                <a:gd name="T5" fmla="*/ 0 h 3550"/>
                <a:gd name="T6" fmla="*/ 333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333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6"/>
            <p:cNvSpPr>
              <a:spLocks/>
            </p:cNvSpPr>
            <p:nvPr userDrawn="1"/>
          </p:nvSpPr>
          <p:spPr bwMode="auto">
            <a:xfrm>
              <a:off x="1704852" y="547688"/>
              <a:ext cx="1808938" cy="5738811"/>
            </a:xfrm>
            <a:custGeom>
              <a:avLst/>
              <a:gdLst>
                <a:gd name="T0" fmla="*/ 1119 w 1119"/>
                <a:gd name="T1" fmla="*/ 3550 h 3550"/>
                <a:gd name="T2" fmla="*/ 1025 w 1119"/>
                <a:gd name="T3" fmla="*/ 3550 h 3550"/>
                <a:gd name="T4" fmla="*/ 0 w 1119"/>
                <a:gd name="T5" fmla="*/ 0 h 3550"/>
                <a:gd name="T6" fmla="*/ 95 w 1119"/>
                <a:gd name="T7" fmla="*/ 0 h 3550"/>
                <a:gd name="T8" fmla="*/ 1119 w 1119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9" h="3550">
                  <a:moveTo>
                    <a:pt x="1119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1119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/>
            <p:cNvSpPr>
              <a:spLocks/>
            </p:cNvSpPr>
            <p:nvPr userDrawn="1"/>
          </p:nvSpPr>
          <p:spPr bwMode="auto">
            <a:xfrm>
              <a:off x="5781832" y="547688"/>
              <a:ext cx="1758824" cy="5738811"/>
            </a:xfrm>
            <a:custGeom>
              <a:avLst/>
              <a:gdLst>
                <a:gd name="T0" fmla="*/ 1088 w 1088"/>
                <a:gd name="T1" fmla="*/ 3550 h 3550"/>
                <a:gd name="T2" fmla="*/ 1025 w 1088"/>
                <a:gd name="T3" fmla="*/ 3550 h 3550"/>
                <a:gd name="T4" fmla="*/ 0 w 1088"/>
                <a:gd name="T5" fmla="*/ 0 h 3550"/>
                <a:gd name="T6" fmla="*/ 62 w 1088"/>
                <a:gd name="T7" fmla="*/ 0 h 3550"/>
                <a:gd name="T8" fmla="*/ 1088 w 108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8" h="3550">
                  <a:moveTo>
                    <a:pt x="108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088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: Shape 26"/>
            <p:cNvSpPr>
              <a:spLocks/>
            </p:cNvSpPr>
            <p:nvPr userDrawn="1"/>
          </p:nvSpPr>
          <p:spPr bwMode="auto">
            <a:xfrm>
              <a:off x="10437543" y="547688"/>
              <a:ext cx="1754457" cy="5738811"/>
            </a:xfrm>
            <a:custGeom>
              <a:avLst/>
              <a:gdLst>
                <a:gd name="connsiteX0" fmla="*/ 0 w 1754457"/>
                <a:gd name="connsiteY0" fmla="*/ 0 h 5738811"/>
                <a:gd name="connsiteX1" fmla="*/ 205304 w 1754457"/>
                <a:gd name="connsiteY1" fmla="*/ 0 h 5738811"/>
                <a:gd name="connsiteX2" fmla="*/ 1754457 w 1754457"/>
                <a:gd name="connsiteY2" fmla="*/ 5365358 h 5738811"/>
                <a:gd name="connsiteX3" fmla="*/ 1754457 w 1754457"/>
                <a:gd name="connsiteY3" fmla="*/ 5738811 h 5738811"/>
                <a:gd name="connsiteX4" fmla="*/ 1656981 w 1754457"/>
                <a:gd name="connsiteY4" fmla="*/ 5738811 h 57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457" h="5738811">
                  <a:moveTo>
                    <a:pt x="0" y="0"/>
                  </a:moveTo>
                  <a:lnTo>
                    <a:pt x="205304" y="0"/>
                  </a:lnTo>
                  <a:lnTo>
                    <a:pt x="1754457" y="5365358"/>
                  </a:lnTo>
                  <a:lnTo>
                    <a:pt x="1754457" y="5738811"/>
                  </a:lnTo>
                  <a:lnTo>
                    <a:pt x="1656981" y="5738811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/>
            <p:cNvSpPr>
              <a:spLocks/>
            </p:cNvSpPr>
            <p:nvPr userDrawn="1"/>
          </p:nvSpPr>
          <p:spPr bwMode="auto">
            <a:xfrm>
              <a:off x="0" y="550921"/>
              <a:ext cx="2178506" cy="5735578"/>
            </a:xfrm>
            <a:custGeom>
              <a:avLst/>
              <a:gdLst>
                <a:gd name="connsiteX0" fmla="*/ 0 w 2178506"/>
                <a:gd name="connsiteY0" fmla="*/ 0 h 5735578"/>
                <a:gd name="connsiteX1" fmla="*/ 519909 w 2178506"/>
                <a:gd name="connsiteY1" fmla="*/ 0 h 5735578"/>
                <a:gd name="connsiteX2" fmla="*/ 2178506 w 2178506"/>
                <a:gd name="connsiteY2" fmla="*/ 5735578 h 5735578"/>
                <a:gd name="connsiteX3" fmla="*/ 0 w 2178506"/>
                <a:gd name="connsiteY3" fmla="*/ 5735578 h 573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506" h="5735578">
                  <a:moveTo>
                    <a:pt x="0" y="0"/>
                  </a:moveTo>
                  <a:lnTo>
                    <a:pt x="519909" y="0"/>
                  </a:lnTo>
                  <a:lnTo>
                    <a:pt x="2178506" y="5735578"/>
                  </a:lnTo>
                  <a:lnTo>
                    <a:pt x="0" y="5735578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6" name="Freeform 53"/>
          <p:cNvSpPr>
            <a:spLocks/>
          </p:cNvSpPr>
          <p:nvPr userDrawn="1"/>
        </p:nvSpPr>
        <p:spPr bwMode="auto">
          <a:xfrm>
            <a:off x="-89537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49275" y="1830745"/>
            <a:ext cx="11093450" cy="615553"/>
          </a:xfrm>
        </p:spPr>
        <p:txBody>
          <a:bodyPr anchor="b" anchorCtr="0"/>
          <a:lstStyle>
            <a:lvl1pPr algn="ctr"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47937" y="3886384"/>
            <a:ext cx="7096126" cy="439095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50" name="Rectangle 2049"/>
          <p:cNvSpPr/>
          <p:nvPr userDrawn="1"/>
        </p:nvSpPr>
        <p:spPr>
          <a:xfrm>
            <a:off x="0" y="0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2628076"/>
            <a:ext cx="11093450" cy="52546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45" name="Amdocs_Alt_Lockup">
            <a:extLst>
              <a:ext uri="{FF2B5EF4-FFF2-40B4-BE49-F238E27FC236}">
                <a16:creationId xmlns:a16="http://schemas.microsoft.com/office/drawing/2014/main" id="{267851D7-D44A-4A71-9B47-B52D637EFC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81055" y="5411980"/>
            <a:ext cx="1052024" cy="635839"/>
            <a:chOff x="7050631" y="802257"/>
            <a:chExt cx="6529952" cy="394667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B6A770-2A23-4CCC-B62A-9698F6E385AD}"/>
                </a:ext>
              </a:extLst>
            </p:cNvPr>
            <p:cNvSpPr/>
            <p:nvPr/>
          </p:nvSpPr>
          <p:spPr>
            <a:xfrm>
              <a:off x="7047283" y="3566799"/>
              <a:ext cx="6529952" cy="1180740"/>
            </a:xfrm>
            <a:custGeom>
              <a:avLst/>
              <a:gdLst>
                <a:gd name="connsiteX0" fmla="*/ 462597 w 6529952"/>
                <a:gd name="connsiteY0" fmla="*/ 443027 h 1180740"/>
                <a:gd name="connsiteX1" fmla="*/ 726144 w 6529952"/>
                <a:gd name="connsiteY1" fmla="*/ 722882 h 1180740"/>
                <a:gd name="connsiteX2" fmla="*/ 462597 w 6529952"/>
                <a:gd name="connsiteY2" fmla="*/ 1002737 h 1180740"/>
                <a:gd name="connsiteX3" fmla="*/ 199051 w 6529952"/>
                <a:gd name="connsiteY3" fmla="*/ 722882 h 1180740"/>
                <a:gd name="connsiteX4" fmla="*/ 462597 w 6529952"/>
                <a:gd name="connsiteY4" fmla="*/ 443027 h 1180740"/>
                <a:gd name="connsiteX5" fmla="*/ 439765 w 6529952"/>
                <a:gd name="connsiteY5" fmla="*/ 1182132 h 1180740"/>
                <a:gd name="connsiteX6" fmla="*/ 714402 w 6529952"/>
                <a:gd name="connsiteY6" fmla="*/ 1054273 h 1180740"/>
                <a:gd name="connsiteX7" fmla="*/ 714402 w 6529952"/>
                <a:gd name="connsiteY7" fmla="*/ 1159300 h 1180740"/>
                <a:gd name="connsiteX8" fmla="*/ 904886 w 6529952"/>
                <a:gd name="connsiteY8" fmla="*/ 1159300 h 1180740"/>
                <a:gd name="connsiteX9" fmla="*/ 904886 w 6529952"/>
                <a:gd name="connsiteY9" fmla="*/ 286465 h 1180740"/>
                <a:gd name="connsiteX10" fmla="*/ 714402 w 6529952"/>
                <a:gd name="connsiteY10" fmla="*/ 286465 h 1180740"/>
                <a:gd name="connsiteX11" fmla="*/ 714402 w 6529952"/>
                <a:gd name="connsiteY11" fmla="*/ 392144 h 1180740"/>
                <a:gd name="connsiteX12" fmla="*/ 439765 w 6529952"/>
                <a:gd name="connsiteY12" fmla="*/ 263633 h 1180740"/>
                <a:gd name="connsiteX13" fmla="*/ 3348 w 6529952"/>
                <a:gd name="connsiteY13" fmla="*/ 722882 h 1180740"/>
                <a:gd name="connsiteX14" fmla="*/ 439765 w 6529952"/>
                <a:gd name="connsiteY14" fmla="*/ 1182132 h 1180740"/>
                <a:gd name="connsiteX15" fmla="*/ 1872963 w 6529952"/>
                <a:gd name="connsiteY15" fmla="*/ 419543 h 1180740"/>
                <a:gd name="connsiteX16" fmla="*/ 1570928 w 6529952"/>
                <a:gd name="connsiteY16" fmla="*/ 263633 h 1180740"/>
                <a:gd name="connsiteX17" fmla="*/ 1302815 w 6529952"/>
                <a:gd name="connsiteY17" fmla="*/ 392797 h 1180740"/>
                <a:gd name="connsiteX18" fmla="*/ 1302815 w 6529952"/>
                <a:gd name="connsiteY18" fmla="*/ 285813 h 1180740"/>
                <a:gd name="connsiteX19" fmla="*/ 1112983 w 6529952"/>
                <a:gd name="connsiteY19" fmla="*/ 285813 h 1180740"/>
                <a:gd name="connsiteX20" fmla="*/ 1112983 w 6529952"/>
                <a:gd name="connsiteY20" fmla="*/ 1159300 h 1180740"/>
                <a:gd name="connsiteX21" fmla="*/ 1304120 w 6529952"/>
                <a:gd name="connsiteY21" fmla="*/ 1159300 h 1180740"/>
                <a:gd name="connsiteX22" fmla="*/ 1304120 w 6529952"/>
                <a:gd name="connsiteY22" fmla="*/ 675261 h 1180740"/>
                <a:gd name="connsiteX23" fmla="*/ 1530483 w 6529952"/>
                <a:gd name="connsiteY23" fmla="*/ 444332 h 1180740"/>
                <a:gd name="connsiteX24" fmla="*/ 1734014 w 6529952"/>
                <a:gd name="connsiteY24" fmla="*/ 673304 h 1180740"/>
                <a:gd name="connsiteX25" fmla="*/ 1734014 w 6529952"/>
                <a:gd name="connsiteY25" fmla="*/ 1159300 h 1180740"/>
                <a:gd name="connsiteX26" fmla="*/ 1925150 w 6529952"/>
                <a:gd name="connsiteY26" fmla="*/ 1159300 h 1180740"/>
                <a:gd name="connsiteX27" fmla="*/ 1925150 w 6529952"/>
                <a:gd name="connsiteY27" fmla="*/ 675261 h 1180740"/>
                <a:gd name="connsiteX28" fmla="*/ 2151513 w 6529952"/>
                <a:gd name="connsiteY28" fmla="*/ 444332 h 1180740"/>
                <a:gd name="connsiteX29" fmla="*/ 2355044 w 6529952"/>
                <a:gd name="connsiteY29" fmla="*/ 673304 h 1180740"/>
                <a:gd name="connsiteX30" fmla="*/ 2355044 w 6529952"/>
                <a:gd name="connsiteY30" fmla="*/ 1159300 h 1180740"/>
                <a:gd name="connsiteX31" fmla="*/ 2546181 w 6529952"/>
                <a:gd name="connsiteY31" fmla="*/ 1159300 h 1180740"/>
                <a:gd name="connsiteX32" fmla="*/ 2546181 w 6529952"/>
                <a:gd name="connsiteY32" fmla="*/ 610679 h 1180740"/>
                <a:gd name="connsiteX33" fmla="*/ 2191306 w 6529952"/>
                <a:gd name="connsiteY33" fmla="*/ 263633 h 1180740"/>
                <a:gd name="connsiteX34" fmla="*/ 1872963 w 6529952"/>
                <a:gd name="connsiteY34" fmla="*/ 419543 h 1180740"/>
                <a:gd name="connsiteX35" fmla="*/ 4253362 w 6529952"/>
                <a:gd name="connsiteY35" fmla="*/ 1002737 h 1180740"/>
                <a:gd name="connsiteX36" fmla="*/ 3980030 w 6529952"/>
                <a:gd name="connsiteY36" fmla="*/ 722882 h 1180740"/>
                <a:gd name="connsiteX37" fmla="*/ 4253362 w 6529952"/>
                <a:gd name="connsiteY37" fmla="*/ 443027 h 1180740"/>
                <a:gd name="connsiteX38" fmla="*/ 4527998 w 6529952"/>
                <a:gd name="connsiteY38" fmla="*/ 722882 h 1180740"/>
                <a:gd name="connsiteX39" fmla="*/ 4253362 w 6529952"/>
                <a:gd name="connsiteY39" fmla="*/ 1002737 h 1180740"/>
                <a:gd name="connsiteX40" fmla="*/ 4253362 w 6529952"/>
                <a:gd name="connsiteY40" fmla="*/ 263633 h 1180740"/>
                <a:gd name="connsiteX41" fmla="*/ 3783675 w 6529952"/>
                <a:gd name="connsiteY41" fmla="*/ 722882 h 1180740"/>
                <a:gd name="connsiteX42" fmla="*/ 4253362 w 6529952"/>
                <a:gd name="connsiteY42" fmla="*/ 1182132 h 1180740"/>
                <a:gd name="connsiteX43" fmla="*/ 4723701 w 6529952"/>
                <a:gd name="connsiteY43" fmla="*/ 722882 h 1180740"/>
                <a:gd name="connsiteX44" fmla="*/ 4253362 w 6529952"/>
                <a:gd name="connsiteY44" fmla="*/ 263633 h 1180740"/>
                <a:gd name="connsiteX45" fmla="*/ 5311462 w 6529952"/>
                <a:gd name="connsiteY45" fmla="*/ 443027 h 1180740"/>
                <a:gd name="connsiteX46" fmla="*/ 5520864 w 6529952"/>
                <a:gd name="connsiteY46" fmla="*/ 533051 h 1180740"/>
                <a:gd name="connsiteX47" fmla="*/ 5642852 w 6529952"/>
                <a:gd name="connsiteY47" fmla="*/ 402582 h 1180740"/>
                <a:gd name="connsiteX48" fmla="*/ 5316681 w 6529952"/>
                <a:gd name="connsiteY48" fmla="*/ 262981 h 1180740"/>
                <a:gd name="connsiteX49" fmla="*/ 4857431 w 6529952"/>
                <a:gd name="connsiteY49" fmla="*/ 722230 h 1180740"/>
                <a:gd name="connsiteX50" fmla="*/ 5316681 w 6529952"/>
                <a:gd name="connsiteY50" fmla="*/ 1181479 h 1180740"/>
                <a:gd name="connsiteX51" fmla="*/ 5642852 w 6529952"/>
                <a:gd name="connsiteY51" fmla="*/ 1041878 h 1180740"/>
                <a:gd name="connsiteX52" fmla="*/ 5525431 w 6529952"/>
                <a:gd name="connsiteY52" fmla="*/ 910757 h 1180740"/>
                <a:gd name="connsiteX53" fmla="*/ 5311462 w 6529952"/>
                <a:gd name="connsiteY53" fmla="*/ 1002085 h 1180740"/>
                <a:gd name="connsiteX54" fmla="*/ 5053787 w 6529952"/>
                <a:gd name="connsiteY54" fmla="*/ 722230 h 1180740"/>
                <a:gd name="connsiteX55" fmla="*/ 5311462 w 6529952"/>
                <a:gd name="connsiteY55" fmla="*/ 443027 h 1180740"/>
                <a:gd name="connsiteX56" fmla="*/ 6229309 w 6529952"/>
                <a:gd name="connsiteY56" fmla="*/ 638078 h 1180740"/>
                <a:gd name="connsiteX57" fmla="*/ 6139285 w 6529952"/>
                <a:gd name="connsiteY57" fmla="*/ 624379 h 1180740"/>
                <a:gd name="connsiteX58" fmla="*/ 5995117 w 6529952"/>
                <a:gd name="connsiteY58" fmla="*/ 534355 h 1180740"/>
                <a:gd name="connsiteX59" fmla="*/ 6160160 w 6529952"/>
                <a:gd name="connsiteY59" fmla="*/ 430633 h 1180740"/>
                <a:gd name="connsiteX60" fmla="*/ 6430230 w 6529952"/>
                <a:gd name="connsiteY60" fmla="*/ 505652 h 1180740"/>
                <a:gd name="connsiteX61" fmla="*/ 6512425 w 6529952"/>
                <a:gd name="connsiteY61" fmla="*/ 356918 h 1180740"/>
                <a:gd name="connsiteX62" fmla="*/ 6158855 w 6529952"/>
                <a:gd name="connsiteY62" fmla="*/ 264938 h 1180740"/>
                <a:gd name="connsiteX63" fmla="*/ 5798110 w 6529952"/>
                <a:gd name="connsiteY63" fmla="*/ 544793 h 1180740"/>
                <a:gd name="connsiteX64" fmla="*/ 6094274 w 6529952"/>
                <a:gd name="connsiteY64" fmla="*/ 801163 h 1180740"/>
                <a:gd name="connsiteX65" fmla="*/ 6185602 w 6529952"/>
                <a:gd name="connsiteY65" fmla="*/ 812906 h 1180740"/>
                <a:gd name="connsiteX66" fmla="*/ 6336945 w 6529952"/>
                <a:gd name="connsiteY66" fmla="*/ 909452 h 1180740"/>
                <a:gd name="connsiteX67" fmla="*/ 6137981 w 6529952"/>
                <a:gd name="connsiteY67" fmla="*/ 1015784 h 1180740"/>
                <a:gd name="connsiteX68" fmla="*/ 5849645 w 6529952"/>
                <a:gd name="connsiteY68" fmla="*/ 926413 h 1180740"/>
                <a:gd name="connsiteX69" fmla="*/ 5760926 w 6529952"/>
                <a:gd name="connsiteY69" fmla="*/ 1069276 h 1180740"/>
                <a:gd name="connsiteX70" fmla="*/ 6135371 w 6529952"/>
                <a:gd name="connsiteY70" fmla="*/ 1181479 h 1180740"/>
                <a:gd name="connsiteX71" fmla="*/ 6532648 w 6529952"/>
                <a:gd name="connsiteY71" fmla="*/ 896406 h 1180740"/>
                <a:gd name="connsiteX72" fmla="*/ 6229309 w 6529952"/>
                <a:gd name="connsiteY72" fmla="*/ 638078 h 1180740"/>
                <a:gd name="connsiteX73" fmla="*/ 3167863 w 6529952"/>
                <a:gd name="connsiteY73" fmla="*/ 1002737 h 1180740"/>
                <a:gd name="connsiteX74" fmla="*/ 2904317 w 6529952"/>
                <a:gd name="connsiteY74" fmla="*/ 722882 h 1180740"/>
                <a:gd name="connsiteX75" fmla="*/ 2932368 w 6529952"/>
                <a:gd name="connsiteY75" fmla="*/ 590457 h 1180740"/>
                <a:gd name="connsiteX76" fmla="*/ 3167863 w 6529952"/>
                <a:gd name="connsiteY76" fmla="*/ 443679 h 1180740"/>
                <a:gd name="connsiteX77" fmla="*/ 3431410 w 6529952"/>
                <a:gd name="connsiteY77" fmla="*/ 723535 h 1180740"/>
                <a:gd name="connsiteX78" fmla="*/ 3229184 w 6529952"/>
                <a:gd name="connsiteY78" fmla="*/ 996866 h 1180740"/>
                <a:gd name="connsiteX79" fmla="*/ 3167863 w 6529952"/>
                <a:gd name="connsiteY79" fmla="*/ 1002737 h 1180740"/>
                <a:gd name="connsiteX80" fmla="*/ 3419668 w 6529952"/>
                <a:gd name="connsiteY80" fmla="*/ 1054925 h 1180740"/>
                <a:gd name="connsiteX81" fmla="*/ 3419668 w 6529952"/>
                <a:gd name="connsiteY81" fmla="*/ 1159300 h 1180740"/>
                <a:gd name="connsiteX82" fmla="*/ 3610152 w 6529952"/>
                <a:gd name="connsiteY82" fmla="*/ 1159300 h 1180740"/>
                <a:gd name="connsiteX83" fmla="*/ 3610152 w 6529952"/>
                <a:gd name="connsiteY83" fmla="*/ 1159300 h 1180740"/>
                <a:gd name="connsiteX84" fmla="*/ 3610152 w 6529952"/>
                <a:gd name="connsiteY84" fmla="*/ 3348 h 1180740"/>
                <a:gd name="connsiteX85" fmla="*/ 3421625 w 6529952"/>
                <a:gd name="connsiteY85" fmla="*/ 69887 h 1180740"/>
                <a:gd name="connsiteX86" fmla="*/ 3419015 w 6529952"/>
                <a:gd name="connsiteY86" fmla="*/ 69887 h 1180740"/>
                <a:gd name="connsiteX87" fmla="*/ 3419015 w 6529952"/>
                <a:gd name="connsiteY87" fmla="*/ 391492 h 1180740"/>
                <a:gd name="connsiteX88" fmla="*/ 3145031 w 6529952"/>
                <a:gd name="connsiteY88" fmla="*/ 262981 h 1180740"/>
                <a:gd name="connsiteX89" fmla="*/ 2707962 w 6529952"/>
                <a:gd name="connsiteY89" fmla="*/ 722230 h 1180740"/>
                <a:gd name="connsiteX90" fmla="*/ 2707962 w 6529952"/>
                <a:gd name="connsiteY90" fmla="*/ 722230 h 1180740"/>
                <a:gd name="connsiteX91" fmla="*/ 2707962 w 6529952"/>
                <a:gd name="connsiteY91" fmla="*/ 722230 h 1180740"/>
                <a:gd name="connsiteX92" fmla="*/ 3144379 w 6529952"/>
                <a:gd name="connsiteY92" fmla="*/ 1181479 h 1180740"/>
                <a:gd name="connsiteX93" fmla="*/ 3144379 w 6529952"/>
                <a:gd name="connsiteY93" fmla="*/ 1181479 h 1180740"/>
                <a:gd name="connsiteX94" fmla="*/ 3144379 w 6529952"/>
                <a:gd name="connsiteY94" fmla="*/ 1181479 h 1180740"/>
                <a:gd name="connsiteX95" fmla="*/ 3419668 w 6529952"/>
                <a:gd name="connsiteY95" fmla="*/ 1054925 h 11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529952" h="1180740">
                  <a:moveTo>
                    <a:pt x="462597" y="443027"/>
                  </a:moveTo>
                  <a:cubicBezTo>
                    <a:pt x="620464" y="443027"/>
                    <a:pt x="726144" y="563058"/>
                    <a:pt x="726144" y="722882"/>
                  </a:cubicBezTo>
                  <a:cubicBezTo>
                    <a:pt x="726144" y="882706"/>
                    <a:pt x="620464" y="1002737"/>
                    <a:pt x="462597" y="1002737"/>
                  </a:cubicBezTo>
                  <a:cubicBezTo>
                    <a:pt x="298207" y="1002737"/>
                    <a:pt x="199051" y="876183"/>
                    <a:pt x="199051" y="722882"/>
                  </a:cubicBezTo>
                  <a:cubicBezTo>
                    <a:pt x="199051" y="569582"/>
                    <a:pt x="298859" y="443027"/>
                    <a:pt x="462597" y="443027"/>
                  </a:cubicBezTo>
                  <a:moveTo>
                    <a:pt x="439765" y="1182132"/>
                  </a:moveTo>
                  <a:cubicBezTo>
                    <a:pt x="563711" y="1182132"/>
                    <a:pt x="653734" y="1131901"/>
                    <a:pt x="714402" y="1054273"/>
                  </a:cubicBezTo>
                  <a:lnTo>
                    <a:pt x="714402" y="1159300"/>
                  </a:lnTo>
                  <a:lnTo>
                    <a:pt x="904886" y="1159300"/>
                  </a:lnTo>
                  <a:lnTo>
                    <a:pt x="904886" y="286465"/>
                  </a:lnTo>
                  <a:lnTo>
                    <a:pt x="714402" y="286465"/>
                  </a:lnTo>
                  <a:lnTo>
                    <a:pt x="714402" y="392144"/>
                  </a:lnTo>
                  <a:cubicBezTo>
                    <a:pt x="654386" y="314516"/>
                    <a:pt x="563711" y="263633"/>
                    <a:pt x="439765" y="263633"/>
                  </a:cubicBezTo>
                  <a:cubicBezTo>
                    <a:pt x="195789" y="263633"/>
                    <a:pt x="3348" y="456074"/>
                    <a:pt x="3348" y="722882"/>
                  </a:cubicBezTo>
                  <a:cubicBezTo>
                    <a:pt x="3348" y="989691"/>
                    <a:pt x="195789" y="1182132"/>
                    <a:pt x="439765" y="1182132"/>
                  </a:cubicBezTo>
                  <a:moveTo>
                    <a:pt x="1872963" y="419543"/>
                  </a:moveTo>
                  <a:cubicBezTo>
                    <a:pt x="1812947" y="322996"/>
                    <a:pt x="1704006" y="263633"/>
                    <a:pt x="1570928" y="263633"/>
                  </a:cubicBezTo>
                  <a:cubicBezTo>
                    <a:pt x="1481557" y="263633"/>
                    <a:pt x="1373268" y="290379"/>
                    <a:pt x="1302815" y="392797"/>
                  </a:cubicBezTo>
                  <a:lnTo>
                    <a:pt x="1302815" y="285813"/>
                  </a:lnTo>
                  <a:lnTo>
                    <a:pt x="1112983" y="285813"/>
                  </a:lnTo>
                  <a:lnTo>
                    <a:pt x="1112983" y="1159300"/>
                  </a:lnTo>
                  <a:lnTo>
                    <a:pt x="1304120" y="1159300"/>
                  </a:lnTo>
                  <a:lnTo>
                    <a:pt x="1304120" y="675261"/>
                  </a:lnTo>
                  <a:cubicBezTo>
                    <a:pt x="1304120" y="525875"/>
                    <a:pt x="1407190" y="444332"/>
                    <a:pt x="1530483" y="444332"/>
                  </a:cubicBezTo>
                  <a:cubicBezTo>
                    <a:pt x="1658342" y="444332"/>
                    <a:pt x="1734014" y="526527"/>
                    <a:pt x="1734014" y="673304"/>
                  </a:cubicBezTo>
                  <a:lnTo>
                    <a:pt x="1734014" y="1159300"/>
                  </a:lnTo>
                  <a:lnTo>
                    <a:pt x="1925150" y="1159300"/>
                  </a:lnTo>
                  <a:lnTo>
                    <a:pt x="1925150" y="675261"/>
                  </a:lnTo>
                  <a:cubicBezTo>
                    <a:pt x="1925150" y="525875"/>
                    <a:pt x="2028220" y="444332"/>
                    <a:pt x="2151513" y="444332"/>
                  </a:cubicBezTo>
                  <a:cubicBezTo>
                    <a:pt x="2279372" y="444332"/>
                    <a:pt x="2355044" y="526527"/>
                    <a:pt x="2355044" y="673304"/>
                  </a:cubicBezTo>
                  <a:lnTo>
                    <a:pt x="2355044" y="1159300"/>
                  </a:lnTo>
                  <a:lnTo>
                    <a:pt x="2546181" y="1159300"/>
                  </a:lnTo>
                  <a:lnTo>
                    <a:pt x="2546181" y="610679"/>
                  </a:lnTo>
                  <a:cubicBezTo>
                    <a:pt x="2546181" y="406496"/>
                    <a:pt x="2399403" y="263633"/>
                    <a:pt x="2191306" y="263633"/>
                  </a:cubicBezTo>
                  <a:cubicBezTo>
                    <a:pt x="2083669" y="263633"/>
                    <a:pt x="1948635" y="294293"/>
                    <a:pt x="1872963" y="419543"/>
                  </a:cubicBezTo>
                  <a:moveTo>
                    <a:pt x="4253362" y="1002737"/>
                  </a:moveTo>
                  <a:cubicBezTo>
                    <a:pt x="4097452" y="1002737"/>
                    <a:pt x="3980030" y="887925"/>
                    <a:pt x="3980030" y="722882"/>
                  </a:cubicBezTo>
                  <a:cubicBezTo>
                    <a:pt x="3980030" y="557839"/>
                    <a:pt x="4097452" y="443027"/>
                    <a:pt x="4253362" y="443027"/>
                  </a:cubicBezTo>
                  <a:cubicBezTo>
                    <a:pt x="4409272" y="443027"/>
                    <a:pt x="4527998" y="557839"/>
                    <a:pt x="4527998" y="722882"/>
                  </a:cubicBezTo>
                  <a:cubicBezTo>
                    <a:pt x="4527998" y="887925"/>
                    <a:pt x="4409272" y="1002737"/>
                    <a:pt x="4253362" y="1002737"/>
                  </a:cubicBezTo>
                  <a:moveTo>
                    <a:pt x="4253362" y="263633"/>
                  </a:moveTo>
                  <a:cubicBezTo>
                    <a:pt x="3983292" y="263633"/>
                    <a:pt x="3783675" y="461293"/>
                    <a:pt x="3783675" y="722882"/>
                  </a:cubicBezTo>
                  <a:cubicBezTo>
                    <a:pt x="3783675" y="984472"/>
                    <a:pt x="3983292" y="1182132"/>
                    <a:pt x="4253362" y="1182132"/>
                  </a:cubicBezTo>
                  <a:cubicBezTo>
                    <a:pt x="4523432" y="1182132"/>
                    <a:pt x="4723701" y="984472"/>
                    <a:pt x="4723701" y="722882"/>
                  </a:cubicBezTo>
                  <a:cubicBezTo>
                    <a:pt x="4724354" y="461293"/>
                    <a:pt x="4523432" y="263633"/>
                    <a:pt x="4253362" y="263633"/>
                  </a:cubicBezTo>
                  <a:moveTo>
                    <a:pt x="5311462" y="443027"/>
                  </a:moveTo>
                  <a:cubicBezTo>
                    <a:pt x="5395614" y="443027"/>
                    <a:pt x="5460196" y="475644"/>
                    <a:pt x="5520864" y="533051"/>
                  </a:cubicBezTo>
                  <a:lnTo>
                    <a:pt x="5642852" y="402582"/>
                  </a:lnTo>
                  <a:cubicBezTo>
                    <a:pt x="5565223" y="310602"/>
                    <a:pt x="5447149" y="262981"/>
                    <a:pt x="5316681" y="262981"/>
                  </a:cubicBezTo>
                  <a:cubicBezTo>
                    <a:pt x="5038783" y="262981"/>
                    <a:pt x="4857431" y="460640"/>
                    <a:pt x="4857431" y="722230"/>
                  </a:cubicBezTo>
                  <a:cubicBezTo>
                    <a:pt x="4857431" y="983819"/>
                    <a:pt x="5038783" y="1181479"/>
                    <a:pt x="5316681" y="1181479"/>
                  </a:cubicBezTo>
                  <a:cubicBezTo>
                    <a:pt x="5447149" y="1181479"/>
                    <a:pt x="5563919" y="1133858"/>
                    <a:pt x="5642852" y="1041878"/>
                  </a:cubicBezTo>
                  <a:lnTo>
                    <a:pt x="5525431" y="910757"/>
                  </a:lnTo>
                  <a:cubicBezTo>
                    <a:pt x="5469981" y="962945"/>
                    <a:pt x="5394962" y="1002085"/>
                    <a:pt x="5311462" y="1002085"/>
                  </a:cubicBezTo>
                  <a:cubicBezTo>
                    <a:pt x="5164685" y="1002085"/>
                    <a:pt x="5053787" y="887273"/>
                    <a:pt x="5053787" y="722230"/>
                  </a:cubicBezTo>
                  <a:cubicBezTo>
                    <a:pt x="5053787" y="557839"/>
                    <a:pt x="5164685" y="443027"/>
                    <a:pt x="5311462" y="443027"/>
                  </a:cubicBezTo>
                  <a:moveTo>
                    <a:pt x="6229309" y="638078"/>
                  </a:moveTo>
                  <a:lnTo>
                    <a:pt x="6139285" y="624379"/>
                  </a:lnTo>
                  <a:cubicBezTo>
                    <a:pt x="6059047" y="612636"/>
                    <a:pt x="5995117" y="595023"/>
                    <a:pt x="5995117" y="534355"/>
                  </a:cubicBezTo>
                  <a:cubicBezTo>
                    <a:pt x="5995117" y="472383"/>
                    <a:pt x="6056438" y="430633"/>
                    <a:pt x="6160160" y="430633"/>
                  </a:cubicBezTo>
                  <a:cubicBezTo>
                    <a:pt x="6268449" y="430633"/>
                    <a:pt x="6377390" y="472383"/>
                    <a:pt x="6430230" y="505652"/>
                  </a:cubicBezTo>
                  <a:lnTo>
                    <a:pt x="6512425" y="356918"/>
                  </a:lnTo>
                  <a:cubicBezTo>
                    <a:pt x="6422402" y="298859"/>
                    <a:pt x="6295195" y="264938"/>
                    <a:pt x="6158855" y="264938"/>
                  </a:cubicBezTo>
                  <a:cubicBezTo>
                    <a:pt x="5936407" y="264938"/>
                    <a:pt x="5798110" y="371922"/>
                    <a:pt x="5798110" y="544793"/>
                  </a:cubicBezTo>
                  <a:cubicBezTo>
                    <a:pt x="5798110" y="685046"/>
                    <a:pt x="5901180" y="774417"/>
                    <a:pt x="6094274" y="801163"/>
                  </a:cubicBezTo>
                  <a:lnTo>
                    <a:pt x="6185602" y="812906"/>
                  </a:lnTo>
                  <a:cubicBezTo>
                    <a:pt x="6289324" y="827257"/>
                    <a:pt x="6336945" y="860527"/>
                    <a:pt x="6336945" y="909452"/>
                  </a:cubicBezTo>
                  <a:cubicBezTo>
                    <a:pt x="6336945" y="975339"/>
                    <a:pt x="6268449" y="1015784"/>
                    <a:pt x="6137981" y="1015784"/>
                  </a:cubicBezTo>
                  <a:cubicBezTo>
                    <a:pt x="5995770" y="1015784"/>
                    <a:pt x="5912922" y="974687"/>
                    <a:pt x="5849645" y="926413"/>
                  </a:cubicBezTo>
                  <a:lnTo>
                    <a:pt x="5760926" y="1069276"/>
                  </a:lnTo>
                  <a:cubicBezTo>
                    <a:pt x="5888786" y="1163866"/>
                    <a:pt x="6045348" y="1181479"/>
                    <a:pt x="6135371" y="1181479"/>
                  </a:cubicBezTo>
                  <a:cubicBezTo>
                    <a:pt x="6387175" y="1181479"/>
                    <a:pt x="6532648" y="1064058"/>
                    <a:pt x="6532648" y="896406"/>
                  </a:cubicBezTo>
                  <a:cubicBezTo>
                    <a:pt x="6533300" y="746367"/>
                    <a:pt x="6419792" y="665476"/>
                    <a:pt x="6229309" y="638078"/>
                  </a:cubicBezTo>
                  <a:moveTo>
                    <a:pt x="3167863" y="1002737"/>
                  </a:moveTo>
                  <a:cubicBezTo>
                    <a:pt x="3003473" y="1002737"/>
                    <a:pt x="2904317" y="876183"/>
                    <a:pt x="2904317" y="722882"/>
                  </a:cubicBezTo>
                  <a:cubicBezTo>
                    <a:pt x="2904317" y="675261"/>
                    <a:pt x="2914102" y="629597"/>
                    <a:pt x="2932368" y="590457"/>
                  </a:cubicBezTo>
                  <a:cubicBezTo>
                    <a:pt x="2972813" y="503043"/>
                    <a:pt x="3055008" y="443679"/>
                    <a:pt x="3167863" y="443679"/>
                  </a:cubicBezTo>
                  <a:cubicBezTo>
                    <a:pt x="3325730" y="443679"/>
                    <a:pt x="3431410" y="563711"/>
                    <a:pt x="3431410" y="723535"/>
                  </a:cubicBezTo>
                  <a:cubicBezTo>
                    <a:pt x="3431410" y="861179"/>
                    <a:pt x="3352477" y="970120"/>
                    <a:pt x="3229184" y="996866"/>
                  </a:cubicBezTo>
                  <a:cubicBezTo>
                    <a:pt x="3209613" y="1000128"/>
                    <a:pt x="3189391" y="1002737"/>
                    <a:pt x="3167863" y="1002737"/>
                  </a:cubicBezTo>
                  <a:moveTo>
                    <a:pt x="3419668" y="1054925"/>
                  </a:moveTo>
                  <a:lnTo>
                    <a:pt x="3419668" y="1159300"/>
                  </a:lnTo>
                  <a:lnTo>
                    <a:pt x="3610152" y="1159300"/>
                  </a:lnTo>
                  <a:lnTo>
                    <a:pt x="3610152" y="1159300"/>
                  </a:lnTo>
                  <a:lnTo>
                    <a:pt x="3610152" y="3348"/>
                  </a:lnTo>
                  <a:lnTo>
                    <a:pt x="3421625" y="69887"/>
                  </a:lnTo>
                  <a:lnTo>
                    <a:pt x="3419015" y="69887"/>
                  </a:lnTo>
                  <a:lnTo>
                    <a:pt x="3419015" y="391492"/>
                  </a:lnTo>
                  <a:cubicBezTo>
                    <a:pt x="3359000" y="313863"/>
                    <a:pt x="3268324" y="262981"/>
                    <a:pt x="3145031" y="262981"/>
                  </a:cubicBezTo>
                  <a:cubicBezTo>
                    <a:pt x="2900403" y="262981"/>
                    <a:pt x="2707962" y="455422"/>
                    <a:pt x="2707962" y="722230"/>
                  </a:cubicBezTo>
                  <a:lnTo>
                    <a:pt x="2707962" y="722230"/>
                  </a:lnTo>
                  <a:lnTo>
                    <a:pt x="2707962" y="722230"/>
                  </a:lnTo>
                  <a:cubicBezTo>
                    <a:pt x="2707962" y="989038"/>
                    <a:pt x="2900403" y="1181479"/>
                    <a:pt x="3144379" y="1181479"/>
                  </a:cubicBezTo>
                  <a:cubicBezTo>
                    <a:pt x="3144379" y="1181479"/>
                    <a:pt x="3144379" y="1181479"/>
                    <a:pt x="3144379" y="1181479"/>
                  </a:cubicBezTo>
                  <a:cubicBezTo>
                    <a:pt x="3144379" y="1181479"/>
                    <a:pt x="3144379" y="1181479"/>
                    <a:pt x="3144379" y="1181479"/>
                  </a:cubicBezTo>
                  <a:cubicBezTo>
                    <a:pt x="3268977" y="1182132"/>
                    <a:pt x="3359000" y="1132554"/>
                    <a:pt x="3419668" y="1054925"/>
                  </a:cubicBezTo>
                </a:path>
              </a:pathLst>
            </a:custGeom>
            <a:solidFill>
              <a:srgbClr val="FFFFFF"/>
            </a:solidFill>
            <a:ln w="6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58AF206-4403-444D-9C1E-FDBB2104B742}"/>
                </a:ext>
              </a:extLst>
            </p:cNvPr>
            <p:cNvSpPr/>
            <p:nvPr/>
          </p:nvSpPr>
          <p:spPr>
            <a:xfrm>
              <a:off x="9083005" y="797364"/>
              <a:ext cx="2185349" cy="2185348"/>
            </a:xfrm>
            <a:custGeom>
              <a:avLst/>
              <a:gdLst>
                <a:gd name="connsiteX0" fmla="*/ 1528766 w 2185348"/>
                <a:gd name="connsiteY0" fmla="*/ 4893 h 2185348"/>
                <a:gd name="connsiteX1" fmla="*/ 250174 w 2185348"/>
                <a:gd name="connsiteY1" fmla="*/ 4893 h 2185348"/>
                <a:gd name="connsiteX2" fmla="*/ 376076 w 2185348"/>
                <a:gd name="connsiteY2" fmla="*/ 440658 h 2185348"/>
                <a:gd name="connsiteX3" fmla="*/ 1528766 w 2185348"/>
                <a:gd name="connsiteY3" fmla="*/ 440658 h 2185348"/>
                <a:gd name="connsiteX4" fmla="*/ 1746648 w 2185348"/>
                <a:gd name="connsiteY4" fmla="*/ 658540 h 2185348"/>
                <a:gd name="connsiteX5" fmla="*/ 1746648 w 2185348"/>
                <a:gd name="connsiteY5" fmla="*/ 876423 h 2185348"/>
                <a:gd name="connsiteX6" fmla="*/ 657888 w 2185348"/>
                <a:gd name="connsiteY6" fmla="*/ 876423 h 2185348"/>
                <a:gd name="connsiteX7" fmla="*/ 4893 w 2185348"/>
                <a:gd name="connsiteY7" fmla="*/ 1530070 h 2185348"/>
                <a:gd name="connsiteX8" fmla="*/ 657888 w 2185348"/>
                <a:gd name="connsiteY8" fmla="*/ 2183718 h 2185348"/>
                <a:gd name="connsiteX9" fmla="*/ 1528766 w 2185348"/>
                <a:gd name="connsiteY9" fmla="*/ 2183718 h 2185348"/>
                <a:gd name="connsiteX10" fmla="*/ 2182413 w 2185348"/>
                <a:gd name="connsiteY10" fmla="*/ 1530070 h 2185348"/>
                <a:gd name="connsiteX11" fmla="*/ 2182413 w 2185348"/>
                <a:gd name="connsiteY11" fmla="*/ 1094305 h 2185348"/>
                <a:gd name="connsiteX12" fmla="*/ 2182413 w 2185348"/>
                <a:gd name="connsiteY12" fmla="*/ 876423 h 2185348"/>
                <a:gd name="connsiteX13" fmla="*/ 2182413 w 2185348"/>
                <a:gd name="connsiteY13" fmla="*/ 658540 h 2185348"/>
                <a:gd name="connsiteX14" fmla="*/ 1528766 w 2185348"/>
                <a:gd name="connsiteY14" fmla="*/ 4893 h 2185348"/>
                <a:gd name="connsiteX15" fmla="*/ 1746648 w 2185348"/>
                <a:gd name="connsiteY15" fmla="*/ 1529418 h 2185348"/>
                <a:gd name="connsiteX16" fmla="*/ 1528766 w 2185348"/>
                <a:gd name="connsiteY16" fmla="*/ 1747300 h 2185348"/>
                <a:gd name="connsiteX17" fmla="*/ 657888 w 2185348"/>
                <a:gd name="connsiteY17" fmla="*/ 1747300 h 2185348"/>
                <a:gd name="connsiteX18" fmla="*/ 440005 w 2185348"/>
                <a:gd name="connsiteY18" fmla="*/ 1529418 h 2185348"/>
                <a:gd name="connsiteX19" fmla="*/ 657888 w 2185348"/>
                <a:gd name="connsiteY19" fmla="*/ 1311535 h 2185348"/>
                <a:gd name="connsiteX20" fmla="*/ 1746648 w 2185348"/>
                <a:gd name="connsiteY20" fmla="*/ 1311535 h 2185348"/>
                <a:gd name="connsiteX21" fmla="*/ 1746648 w 2185348"/>
                <a:gd name="connsiteY21" fmla="*/ 1529418 h 218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8" h="2185348">
                  <a:moveTo>
                    <a:pt x="1528766" y="4893"/>
                  </a:moveTo>
                  <a:lnTo>
                    <a:pt x="250174" y="4893"/>
                  </a:lnTo>
                  <a:lnTo>
                    <a:pt x="376076" y="440658"/>
                  </a:lnTo>
                  <a:lnTo>
                    <a:pt x="1528766" y="440658"/>
                  </a:lnTo>
                  <a:cubicBezTo>
                    <a:pt x="1648797" y="440658"/>
                    <a:pt x="1746648" y="538509"/>
                    <a:pt x="1746648" y="658540"/>
                  </a:cubicBezTo>
                  <a:lnTo>
                    <a:pt x="1746648" y="876423"/>
                  </a:lnTo>
                  <a:lnTo>
                    <a:pt x="657888" y="876423"/>
                  </a:lnTo>
                  <a:cubicBezTo>
                    <a:pt x="297795" y="876423"/>
                    <a:pt x="4893" y="1169325"/>
                    <a:pt x="4893" y="1530070"/>
                  </a:cubicBezTo>
                  <a:cubicBezTo>
                    <a:pt x="4893" y="1890816"/>
                    <a:pt x="297795" y="2183718"/>
                    <a:pt x="657888" y="2183718"/>
                  </a:cubicBezTo>
                  <a:lnTo>
                    <a:pt x="1528766" y="2183718"/>
                  </a:lnTo>
                  <a:cubicBezTo>
                    <a:pt x="1888859" y="2183718"/>
                    <a:pt x="2182413" y="1890816"/>
                    <a:pt x="2182413" y="1530070"/>
                  </a:cubicBezTo>
                  <a:lnTo>
                    <a:pt x="2182413" y="1094305"/>
                  </a:lnTo>
                  <a:lnTo>
                    <a:pt x="2182413" y="876423"/>
                  </a:lnTo>
                  <a:lnTo>
                    <a:pt x="2182413" y="658540"/>
                  </a:lnTo>
                  <a:cubicBezTo>
                    <a:pt x="2182413" y="297795"/>
                    <a:pt x="1889511" y="4893"/>
                    <a:pt x="1528766" y="4893"/>
                  </a:cubicBezTo>
                  <a:close/>
                  <a:moveTo>
                    <a:pt x="1746648" y="1529418"/>
                  </a:moveTo>
                  <a:cubicBezTo>
                    <a:pt x="1746648" y="1649449"/>
                    <a:pt x="1648797" y="1747300"/>
                    <a:pt x="1528766" y="1747300"/>
                  </a:cubicBezTo>
                  <a:lnTo>
                    <a:pt x="657888" y="1747300"/>
                  </a:lnTo>
                  <a:cubicBezTo>
                    <a:pt x="537857" y="1747300"/>
                    <a:pt x="440005" y="1649449"/>
                    <a:pt x="440005" y="1529418"/>
                  </a:cubicBezTo>
                  <a:cubicBezTo>
                    <a:pt x="440005" y="1409387"/>
                    <a:pt x="537857" y="1311535"/>
                    <a:pt x="657888" y="1311535"/>
                  </a:cubicBezTo>
                  <a:lnTo>
                    <a:pt x="1746648" y="1311535"/>
                  </a:lnTo>
                  <a:lnTo>
                    <a:pt x="1746648" y="1529418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F2F916-731C-4B73-9810-4043E1D7E2E3}"/>
                </a:ext>
              </a:extLst>
            </p:cNvPr>
            <p:cNvSpPr/>
            <p:nvPr/>
          </p:nvSpPr>
          <p:spPr>
            <a:xfrm>
              <a:off x="11486889" y="1668894"/>
              <a:ext cx="528398" cy="443593"/>
            </a:xfrm>
            <a:custGeom>
              <a:avLst/>
              <a:gdLst>
                <a:gd name="connsiteX0" fmla="*/ 401517 w 528397"/>
                <a:gd name="connsiteY0" fmla="*/ 4893 h 443593"/>
                <a:gd name="connsiteX1" fmla="*/ 4893 w 528397"/>
                <a:gd name="connsiteY1" fmla="*/ 4893 h 443593"/>
                <a:gd name="connsiteX2" fmla="*/ 4893 w 528397"/>
                <a:gd name="connsiteY2" fmla="*/ 440005 h 443593"/>
                <a:gd name="connsiteX3" fmla="*/ 527419 w 528397"/>
                <a:gd name="connsiteY3" fmla="*/ 440005 h 44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97" h="443593">
                  <a:moveTo>
                    <a:pt x="401517" y="4893"/>
                  </a:moveTo>
                  <a:lnTo>
                    <a:pt x="4893" y="4893"/>
                  </a:lnTo>
                  <a:lnTo>
                    <a:pt x="4893" y="440005"/>
                  </a:lnTo>
                  <a:lnTo>
                    <a:pt x="527419" y="440005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91575-EACA-5741-B8EB-E37B9E1243F1}"/>
              </a:ext>
            </a:extLst>
          </p:cNvPr>
          <p:cNvCxnSpPr>
            <a:cxnSpLocks/>
          </p:cNvCxnSpPr>
          <p:nvPr userDrawn="1"/>
        </p:nvCxnSpPr>
        <p:spPr>
          <a:xfrm>
            <a:off x="4670331" y="343253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1000">
                  <a:schemeClr val="tx2">
                    <a:alpha val="0"/>
                  </a:schemeClr>
                </a:gs>
                <a:gs pos="32000">
                  <a:schemeClr val="accent2"/>
                </a:gs>
                <a:gs pos="70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6" name="Amdocs_Logomark">
            <a:extLst>
              <a:ext uri="{FF2B5EF4-FFF2-40B4-BE49-F238E27FC236}">
                <a16:creationId xmlns:a16="http://schemas.microsoft.com/office/drawing/2014/main" id="{B294507C-CBDC-4A35-BBB5-7B5779B57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32E209E-6689-4D25-AA2B-57642AE18317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F20CF-561A-4B6E-8261-D763BDF13A99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24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554669"/>
            <a:ext cx="11091672" cy="449354"/>
          </a:xfrm>
        </p:spPr>
        <p:txBody>
          <a:bodyPr bIns="18288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7" name="Amdocs_Logomark">
            <a:extLst>
              <a:ext uri="{FF2B5EF4-FFF2-40B4-BE49-F238E27FC236}">
                <a16:creationId xmlns:a16="http://schemas.microsoft.com/office/drawing/2014/main" id="{DB37E53F-3265-4811-83FF-7454BA0052C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26EA7D1-03F2-4E7F-BE04-E0020B20D233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FA1F7B-D067-42AD-BD7D-83AB1E88B725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19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893888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0" indent="0">
              <a:buFont typeface="Wingdings" panose="05000000000000000000" pitchFamily="2" charset="2"/>
              <a:buNone/>
              <a:defRPr/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1013824"/>
            <a:ext cx="11095037" cy="44119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504702"/>
            <a:ext cx="11091672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Amdocs_Logomark">
            <a:extLst>
              <a:ext uri="{FF2B5EF4-FFF2-40B4-BE49-F238E27FC236}">
                <a16:creationId xmlns:a16="http://schemas.microsoft.com/office/drawing/2014/main" id="{85AF8333-79A1-4107-A0A7-73AE0B2350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50AB5F-665C-4081-96D1-3D5B07AF4900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291AFB-5583-46AB-A64F-61D83C1AECEC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C4068-7B7C-499D-9A54-43D8FD1CC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6CC376-9E7C-F347-94BF-12A944F8C982}"/>
              </a:ext>
            </a:extLst>
          </p:cNvPr>
          <p:cNvSpPr/>
          <p:nvPr userDrawn="1"/>
        </p:nvSpPr>
        <p:spPr>
          <a:xfrm flipH="1">
            <a:off x="0" y="0"/>
            <a:ext cx="11983453" cy="6858000"/>
          </a:xfrm>
          <a:prstGeom prst="rect">
            <a:avLst/>
          </a:prstGeom>
          <a:gradFill>
            <a:gsLst>
              <a:gs pos="21012">
                <a:schemeClr val="tx2">
                  <a:alpha val="0"/>
                </a:schemeClr>
              </a:gs>
              <a:gs pos="77000">
                <a:schemeClr val="tx2"/>
              </a:gs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20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grpSp>
        <p:nvGrpSpPr>
          <p:cNvPr id="23" name="Amdocs_Logomark">
            <a:extLst>
              <a:ext uri="{FF2B5EF4-FFF2-40B4-BE49-F238E27FC236}">
                <a16:creationId xmlns:a16="http://schemas.microsoft.com/office/drawing/2014/main" id="{A577F191-5C44-BC4D-93A1-74CC0BADD3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CBA158E4-0804-7B4B-BCB1-314F01CD558E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9">
              <a:extLst>
                <a:ext uri="{FF2B5EF4-FFF2-40B4-BE49-F238E27FC236}">
                  <a16:creationId xmlns:a16="http://schemas.microsoft.com/office/drawing/2014/main" id="{C9B2432D-6B74-974E-A9D1-78CC18BFA674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364B1-EE15-4C69-927E-020C6C1BA568}"/>
              </a:ext>
            </a:extLst>
          </p:cNvPr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8FE156-780A-AC44-9E37-C466A40159B1}"/>
              </a:ext>
            </a:extLst>
          </p:cNvPr>
          <p:cNvCxnSpPr>
            <a:cxnSpLocks/>
          </p:cNvCxnSpPr>
          <p:nvPr userDrawn="1"/>
        </p:nvCxnSpPr>
        <p:spPr>
          <a:xfrm>
            <a:off x="664371" y="326997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62B1EC0-1EDA-1A42-8CE3-99CED14A4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371" y="3591006"/>
            <a:ext cx="400443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9BD9D-DC85-334E-8DEF-066CE6624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345138"/>
            <a:ext cx="4310062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53CD5E9A-E042-FE4E-B7CB-622953FE884B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B3B0C4"/>
                </a:solidFill>
              </a:rPr>
              <a:t>Information Security Level 2 – Sensitive</a:t>
            </a:r>
            <a:br>
              <a:rPr lang="en-US" dirty="0">
                <a:solidFill>
                  <a:srgbClr val="B3B0C4"/>
                </a:solidFill>
              </a:rPr>
            </a:br>
            <a:r>
              <a:rPr lang="en-US" dirty="0">
                <a:solidFill>
                  <a:srgbClr val="B3B0C4"/>
                </a:solidFill>
              </a:rPr>
              <a:t>© 2020 – Proprietary &amp; Confidential Information of Amdocs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76C3595-1AE6-814D-8E34-AC5CCD5BDDEA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0544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AD4996-C560-415B-A0CB-B2007798C868}" type="slidenum">
              <a:rPr lang="en-US" sz="1200" smtClean="0">
                <a:solidFill>
                  <a:srgbClr val="B3B0C4"/>
                </a:solidFill>
              </a:rPr>
              <a:t>‹#›</a:t>
            </a:fld>
            <a:endParaRPr lang="en-US" sz="1200" dirty="0">
              <a:solidFill>
                <a:srgbClr val="B3B0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23E92-372F-404A-8865-6AFC06B72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906871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6CF857-57D6-8746-865C-A6D37CABAC75}"/>
              </a:ext>
            </a:extLst>
          </p:cNvPr>
          <p:cNvSpPr/>
          <p:nvPr userDrawn="1"/>
        </p:nvSpPr>
        <p:spPr>
          <a:xfrm flipH="1">
            <a:off x="3622207" y="0"/>
            <a:ext cx="4311558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30000">
                <a:schemeClr val="tx2">
                  <a:alpha val="87000"/>
                </a:schemeClr>
              </a:gs>
              <a:gs pos="0">
                <a:schemeClr val="tx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9CD38EAA-B6FE-41D6-AF86-E302176C81E0}"/>
              </a:ext>
            </a:extLst>
          </p:cNvPr>
          <p:cNvSpPr/>
          <p:nvPr userDrawn="1"/>
        </p:nvSpPr>
        <p:spPr>
          <a:xfrm flipH="1" flipV="1">
            <a:off x="-774709" y="0"/>
            <a:ext cx="3445589" cy="6860368"/>
          </a:xfrm>
          <a:custGeom>
            <a:avLst/>
            <a:gdLst>
              <a:gd name="connsiteX0" fmla="*/ 3445589 w 3445589"/>
              <a:gd name="connsiteY0" fmla="*/ 6860368 h 6860368"/>
              <a:gd name="connsiteX1" fmla="*/ 1985089 w 3445589"/>
              <a:gd name="connsiteY1" fmla="*/ 6860368 h 6860368"/>
              <a:gd name="connsiteX2" fmla="*/ 0 w 3445589"/>
              <a:gd name="connsiteY2" fmla="*/ 0 h 6860368"/>
              <a:gd name="connsiteX3" fmla="*/ 1460500 w 3445589"/>
              <a:gd name="connsiteY3" fmla="*/ 0 h 6860368"/>
              <a:gd name="connsiteX4" fmla="*/ 3445589 w 3445589"/>
              <a:gd name="connsiteY4" fmla="*/ 6860368 h 68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589" h="6860368">
                <a:moveTo>
                  <a:pt x="3445589" y="6860368"/>
                </a:moveTo>
                <a:lnTo>
                  <a:pt x="1985089" y="6860368"/>
                </a:lnTo>
                <a:lnTo>
                  <a:pt x="0" y="0"/>
                </a:lnTo>
                <a:lnTo>
                  <a:pt x="1460500" y="0"/>
                </a:lnTo>
                <a:lnTo>
                  <a:pt x="3445589" y="6860368"/>
                </a:lnTo>
                <a:close/>
              </a:path>
            </a:pathLst>
          </a:custGeom>
          <a:noFill/>
          <a:ln w="31750" cap="flat">
            <a:solidFill>
              <a:schemeClr val="accent4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D47FD49B-8ED0-4503-8370-6CF65B709867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DCCE789B-5FFB-473B-A954-64EFCE55D79C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527B6749-9324-4A7D-BE39-8AA082FAE1F7}"/>
              </a:ext>
            </a:extLst>
          </p:cNvPr>
          <p:cNvSpPr/>
          <p:nvPr userDrawn="1"/>
        </p:nvSpPr>
        <p:spPr>
          <a:xfrm>
            <a:off x="2171700" y="-393077"/>
            <a:ext cx="4726969" cy="7339977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2B1BB85D-4723-F143-B8E0-A11F78B72E6A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Information Security Level 2 – Sensitive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© 2020 – Proprietary &amp; Confidential Information of Amdocs</a:t>
            </a: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19C52092-D0F9-5847-8031-6B7BB17CA733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40441DB-E403-0440-B10C-C6C28D994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0366" y="3591006"/>
            <a:ext cx="400443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5B92939-4836-7749-97F2-B653BCEA3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0366" y="2345138"/>
            <a:ext cx="4310062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8633D1-A4D5-F84E-BFA9-EBE5B6B81AC4}"/>
              </a:ext>
            </a:extLst>
          </p:cNvPr>
          <p:cNvCxnSpPr>
            <a:cxnSpLocks/>
          </p:cNvCxnSpPr>
          <p:nvPr userDrawn="1"/>
        </p:nvCxnSpPr>
        <p:spPr>
          <a:xfrm>
            <a:off x="7250366" y="326997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Amdocs_Logomark">
            <a:extLst>
              <a:ext uri="{FF2B5EF4-FFF2-40B4-BE49-F238E27FC236}">
                <a16:creationId xmlns:a16="http://schemas.microsoft.com/office/drawing/2014/main" id="{7564FF06-0CA6-454E-BD51-DE88C9924E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32" name="Freeform: Shape 14">
              <a:extLst>
                <a:ext uri="{FF2B5EF4-FFF2-40B4-BE49-F238E27FC236}">
                  <a16:creationId xmlns:a16="http://schemas.microsoft.com/office/drawing/2014/main" id="{F5222967-894F-DB4F-9D71-87366F7E0047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C31001F0-BA07-BC41-A243-C4BB7CF177AB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77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5F2A96-C2A4-DE45-880B-15DFADC0E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882359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6CF857-57D6-8746-865C-A6D37CABAC75}"/>
              </a:ext>
            </a:extLst>
          </p:cNvPr>
          <p:cNvSpPr/>
          <p:nvPr userDrawn="1"/>
        </p:nvSpPr>
        <p:spPr>
          <a:xfrm flipH="1">
            <a:off x="3622207" y="0"/>
            <a:ext cx="42601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31000">
                <a:schemeClr val="tx2">
                  <a:alpha val="87000"/>
                </a:schemeClr>
              </a:gs>
              <a:gs pos="0">
                <a:schemeClr val="tx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9CD38EAA-B6FE-41D6-AF86-E302176C81E0}"/>
              </a:ext>
            </a:extLst>
          </p:cNvPr>
          <p:cNvSpPr/>
          <p:nvPr userDrawn="1"/>
        </p:nvSpPr>
        <p:spPr>
          <a:xfrm flipH="1" flipV="1">
            <a:off x="-774709" y="0"/>
            <a:ext cx="3445589" cy="6860368"/>
          </a:xfrm>
          <a:custGeom>
            <a:avLst/>
            <a:gdLst>
              <a:gd name="connsiteX0" fmla="*/ 3445589 w 3445589"/>
              <a:gd name="connsiteY0" fmla="*/ 6860368 h 6860368"/>
              <a:gd name="connsiteX1" fmla="*/ 1985089 w 3445589"/>
              <a:gd name="connsiteY1" fmla="*/ 6860368 h 6860368"/>
              <a:gd name="connsiteX2" fmla="*/ 0 w 3445589"/>
              <a:gd name="connsiteY2" fmla="*/ 0 h 6860368"/>
              <a:gd name="connsiteX3" fmla="*/ 1460500 w 3445589"/>
              <a:gd name="connsiteY3" fmla="*/ 0 h 6860368"/>
              <a:gd name="connsiteX4" fmla="*/ 3445589 w 3445589"/>
              <a:gd name="connsiteY4" fmla="*/ 6860368 h 68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589" h="6860368">
                <a:moveTo>
                  <a:pt x="3445589" y="6860368"/>
                </a:moveTo>
                <a:lnTo>
                  <a:pt x="1985089" y="6860368"/>
                </a:lnTo>
                <a:lnTo>
                  <a:pt x="0" y="0"/>
                </a:lnTo>
                <a:lnTo>
                  <a:pt x="1460500" y="0"/>
                </a:lnTo>
                <a:lnTo>
                  <a:pt x="3445589" y="6860368"/>
                </a:lnTo>
                <a:close/>
              </a:path>
            </a:pathLst>
          </a:custGeom>
          <a:noFill/>
          <a:ln w="31750" cap="flat">
            <a:solidFill>
              <a:schemeClr val="accent4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D47FD49B-8ED0-4503-8370-6CF65B709867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DCCE789B-5FFB-473B-A954-64EFCE55D79C}"/>
              </a:ext>
            </a:extLst>
          </p:cNvPr>
          <p:cNvSpPr>
            <a:spLocks/>
          </p:cNvSpPr>
          <p:nvPr userDrawn="1"/>
        </p:nvSpPr>
        <p:spPr bwMode="auto">
          <a:xfrm>
            <a:off x="4389798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527B6749-9324-4A7D-BE39-8AA082FAE1F7}"/>
              </a:ext>
            </a:extLst>
          </p:cNvPr>
          <p:cNvSpPr/>
          <p:nvPr userDrawn="1"/>
        </p:nvSpPr>
        <p:spPr>
          <a:xfrm>
            <a:off x="2171700" y="-393077"/>
            <a:ext cx="4726969" cy="7339977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2B1BB85D-4723-F143-B8E0-A11F78B72E6A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Information Security Level 2 – Sensitive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© 2020 – Proprietary &amp; Confidential Information of Amdocs</a:t>
            </a: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19C52092-D0F9-5847-8031-6B7BB17CA733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D02F3A-6AB0-CC4D-B4E8-214822F420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0366" y="3591006"/>
            <a:ext cx="400443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5366EDA-767C-0B4D-B1C1-97530AA329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0366" y="2345138"/>
            <a:ext cx="4310062" cy="6155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CC6B20-423D-3642-A679-75D8755DB008}"/>
              </a:ext>
            </a:extLst>
          </p:cNvPr>
          <p:cNvCxnSpPr>
            <a:cxnSpLocks/>
          </p:cNvCxnSpPr>
          <p:nvPr userDrawn="1"/>
        </p:nvCxnSpPr>
        <p:spPr>
          <a:xfrm>
            <a:off x="7250366" y="326997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Amdocs_Logomark">
            <a:extLst>
              <a:ext uri="{FF2B5EF4-FFF2-40B4-BE49-F238E27FC236}">
                <a16:creationId xmlns:a16="http://schemas.microsoft.com/office/drawing/2014/main" id="{BE8449E4-ED71-7644-B475-F61A976701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32" name="Freeform: Shape 14">
              <a:extLst>
                <a:ext uri="{FF2B5EF4-FFF2-40B4-BE49-F238E27FC236}">
                  <a16:creationId xmlns:a16="http://schemas.microsoft.com/office/drawing/2014/main" id="{BCCE6D95-F247-7A47-AB9B-D90C1074EC62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952939D5-B58F-DB4F-B4FD-658BB5AF60E0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524000"/>
            <a:ext cx="1109167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0" indent="0">
              <a:buFont typeface="Wingdings" panose="05000000000000000000" pitchFamily="2" charset="2"/>
              <a:buNone/>
              <a:defRPr/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55954" y="106496"/>
            <a:ext cx="11095037" cy="441192"/>
          </a:xfrm>
        </p:spPr>
        <p:txBody>
          <a:bodyPr anchor="b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546521" y="551565"/>
            <a:ext cx="11091672" cy="449354"/>
          </a:xfrm>
        </p:spPr>
        <p:txBody>
          <a:bodyPr vert="horz" wrap="square" lIns="0" tIns="0" rIns="0" bIns="18288" rtlCol="0" anchor="b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Amdocs_Logomark">
            <a:extLst>
              <a:ext uri="{FF2B5EF4-FFF2-40B4-BE49-F238E27FC236}">
                <a16:creationId xmlns:a16="http://schemas.microsoft.com/office/drawing/2014/main" id="{9A48490F-FB86-4C78-9D51-B43B824440D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52DBE9-625E-4EB0-9988-7C2D0BF8F623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B83E9C-F64D-4CDD-BF0F-4D3035BC7250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54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688" y="1524000"/>
            <a:ext cx="5273992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0" indent="0">
              <a:buFont typeface="Wingdings" panose="05000000000000000000" pitchFamily="2" charset="2"/>
              <a:buNone/>
              <a:defRPr/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1524000"/>
            <a:ext cx="5267873" cy="1518364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0" indent="0">
              <a:buFont typeface="Wingdings" panose="05000000000000000000" pitchFamily="2" charset="2"/>
              <a:buNone/>
              <a:defRPr/>
            </a:lvl2pPr>
            <a:lvl3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0" indent="0">
              <a:buFont typeface="Wingdings" panose="05000000000000000000" pitchFamily="2" charset="2"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8" name="Amdocs_Logomark">
            <a:extLst>
              <a:ext uri="{FF2B5EF4-FFF2-40B4-BE49-F238E27FC236}">
                <a16:creationId xmlns:a16="http://schemas.microsoft.com/office/drawing/2014/main" id="{2E2AC82B-CC71-43DE-BFED-F0987E72CB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DDC825-0E37-416E-B622-F6D856FF23D2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D289B0-5B8B-4C20-B56E-0EC06712D3F6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3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6" name="Amdocs_Logomark">
            <a:extLst>
              <a:ext uri="{FF2B5EF4-FFF2-40B4-BE49-F238E27FC236}">
                <a16:creationId xmlns:a16="http://schemas.microsoft.com/office/drawing/2014/main" id="{0F9C1FC0-DAFF-481D-A61A-6F9457F480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0F45FE-BB9B-42DD-9B65-E42AB7254CE0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9A2E2B-FC95-43DC-99BF-0C6393FDC762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8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Amdocs_Logomark">
            <a:extLst>
              <a:ext uri="{FF2B5EF4-FFF2-40B4-BE49-F238E27FC236}">
                <a16:creationId xmlns:a16="http://schemas.microsoft.com/office/drawing/2014/main" id="{E9F5B8A6-AB95-43F9-968C-C2AE9D6F69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A11C3F-6766-43A1-B735-98B2629E90D1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B6B2B0-691F-44A4-93EE-826E2810F7BB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9"/>
          <p:cNvSpPr>
            <a:spLocks/>
          </p:cNvSpPr>
          <p:nvPr userDrawn="1"/>
        </p:nvSpPr>
        <p:spPr bwMode="auto">
          <a:xfrm>
            <a:off x="8505746" y="547688"/>
            <a:ext cx="3065010" cy="5738811"/>
          </a:xfrm>
          <a:custGeom>
            <a:avLst/>
            <a:gdLst>
              <a:gd name="T0" fmla="*/ 1896 w 1896"/>
              <a:gd name="T1" fmla="*/ 3550 h 3550"/>
              <a:gd name="T2" fmla="*/ 1025 w 1896"/>
              <a:gd name="T3" fmla="*/ 3550 h 3550"/>
              <a:gd name="T4" fmla="*/ 0 w 1896"/>
              <a:gd name="T5" fmla="*/ 0 h 3550"/>
              <a:gd name="T6" fmla="*/ 871 w 1896"/>
              <a:gd name="T7" fmla="*/ 0 h 3550"/>
              <a:gd name="T8" fmla="*/ 1896 w 1896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3550">
                <a:moveTo>
                  <a:pt x="1896" y="3550"/>
                </a:moveTo>
                <a:lnTo>
                  <a:pt x="1025" y="3550"/>
                </a:lnTo>
                <a:lnTo>
                  <a:pt x="0" y="0"/>
                </a:lnTo>
                <a:lnTo>
                  <a:pt x="871" y="0"/>
                </a:lnTo>
                <a:lnTo>
                  <a:pt x="1896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41"/>
          <p:cNvSpPr>
            <a:spLocks/>
          </p:cNvSpPr>
          <p:nvPr userDrawn="1"/>
        </p:nvSpPr>
        <p:spPr bwMode="auto">
          <a:xfrm>
            <a:off x="3140363" y="547688"/>
            <a:ext cx="4206306" cy="5738811"/>
          </a:xfrm>
          <a:custGeom>
            <a:avLst/>
            <a:gdLst>
              <a:gd name="T0" fmla="*/ 2602 w 2602"/>
              <a:gd name="T1" fmla="*/ 3550 h 3550"/>
              <a:gd name="T2" fmla="*/ 1025 w 2602"/>
              <a:gd name="T3" fmla="*/ 3550 h 3550"/>
              <a:gd name="T4" fmla="*/ 0 w 2602"/>
              <a:gd name="T5" fmla="*/ 0 h 3550"/>
              <a:gd name="T6" fmla="*/ 1578 w 2602"/>
              <a:gd name="T7" fmla="*/ 0 h 3550"/>
              <a:gd name="T8" fmla="*/ 2602 w 2602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2" h="3550">
                <a:moveTo>
                  <a:pt x="2602" y="3550"/>
                </a:moveTo>
                <a:lnTo>
                  <a:pt x="1025" y="3550"/>
                </a:lnTo>
                <a:lnTo>
                  <a:pt x="0" y="0"/>
                </a:lnTo>
                <a:lnTo>
                  <a:pt x="1578" y="0"/>
                </a:lnTo>
                <a:lnTo>
                  <a:pt x="2602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3"/>
          <p:cNvSpPr>
            <a:spLocks/>
          </p:cNvSpPr>
          <p:nvPr userDrawn="1"/>
        </p:nvSpPr>
        <p:spPr bwMode="auto">
          <a:xfrm>
            <a:off x="990329" y="547688"/>
            <a:ext cx="2195297" cy="5738811"/>
          </a:xfrm>
          <a:custGeom>
            <a:avLst/>
            <a:gdLst>
              <a:gd name="T0" fmla="*/ 1358 w 1358"/>
              <a:gd name="T1" fmla="*/ 3550 h 3550"/>
              <a:gd name="T2" fmla="*/ 1024 w 1358"/>
              <a:gd name="T3" fmla="*/ 3550 h 3550"/>
              <a:gd name="T4" fmla="*/ 0 w 1358"/>
              <a:gd name="T5" fmla="*/ 0 h 3550"/>
              <a:gd name="T6" fmla="*/ 332 w 1358"/>
              <a:gd name="T7" fmla="*/ 0 h 3550"/>
              <a:gd name="T8" fmla="*/ 1358 w 135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550">
                <a:moveTo>
                  <a:pt x="1358" y="3550"/>
                </a:moveTo>
                <a:lnTo>
                  <a:pt x="1024" y="3550"/>
                </a:lnTo>
                <a:lnTo>
                  <a:pt x="0" y="0"/>
                </a:lnTo>
                <a:lnTo>
                  <a:pt x="332" y="0"/>
                </a:lnTo>
                <a:lnTo>
                  <a:pt x="135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5"/>
          <p:cNvSpPr>
            <a:spLocks/>
          </p:cNvSpPr>
          <p:nvPr userDrawn="1"/>
        </p:nvSpPr>
        <p:spPr bwMode="auto">
          <a:xfrm>
            <a:off x="6766321" y="547688"/>
            <a:ext cx="2195297" cy="5738811"/>
          </a:xfrm>
          <a:custGeom>
            <a:avLst/>
            <a:gdLst>
              <a:gd name="T0" fmla="*/ 1358 w 1358"/>
              <a:gd name="T1" fmla="*/ 3550 h 3550"/>
              <a:gd name="T2" fmla="*/ 1025 w 1358"/>
              <a:gd name="T3" fmla="*/ 3550 h 3550"/>
              <a:gd name="T4" fmla="*/ 0 w 1358"/>
              <a:gd name="T5" fmla="*/ 0 h 3550"/>
              <a:gd name="T6" fmla="*/ 333 w 1358"/>
              <a:gd name="T7" fmla="*/ 0 h 3550"/>
              <a:gd name="T8" fmla="*/ 1358 w 135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550">
                <a:moveTo>
                  <a:pt x="1358" y="3550"/>
                </a:moveTo>
                <a:lnTo>
                  <a:pt x="1025" y="3550"/>
                </a:lnTo>
                <a:lnTo>
                  <a:pt x="0" y="0"/>
                </a:lnTo>
                <a:lnTo>
                  <a:pt x="333" y="0"/>
                </a:lnTo>
                <a:lnTo>
                  <a:pt x="135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7"/>
          <p:cNvSpPr>
            <a:spLocks/>
          </p:cNvSpPr>
          <p:nvPr userDrawn="1"/>
        </p:nvSpPr>
        <p:spPr bwMode="auto">
          <a:xfrm>
            <a:off x="1704852" y="547688"/>
            <a:ext cx="1808938" cy="5738811"/>
          </a:xfrm>
          <a:custGeom>
            <a:avLst/>
            <a:gdLst>
              <a:gd name="T0" fmla="*/ 1119 w 1119"/>
              <a:gd name="T1" fmla="*/ 3550 h 3550"/>
              <a:gd name="T2" fmla="*/ 1025 w 1119"/>
              <a:gd name="T3" fmla="*/ 3550 h 3550"/>
              <a:gd name="T4" fmla="*/ 0 w 1119"/>
              <a:gd name="T5" fmla="*/ 0 h 3550"/>
              <a:gd name="T6" fmla="*/ 95 w 1119"/>
              <a:gd name="T7" fmla="*/ 0 h 3550"/>
              <a:gd name="T8" fmla="*/ 1119 w 1119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9" h="3550">
                <a:moveTo>
                  <a:pt x="1119" y="3550"/>
                </a:moveTo>
                <a:lnTo>
                  <a:pt x="1025" y="3550"/>
                </a:lnTo>
                <a:lnTo>
                  <a:pt x="0" y="0"/>
                </a:lnTo>
                <a:lnTo>
                  <a:pt x="95" y="0"/>
                </a:lnTo>
                <a:lnTo>
                  <a:pt x="1119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9"/>
          <p:cNvSpPr>
            <a:spLocks/>
          </p:cNvSpPr>
          <p:nvPr userDrawn="1"/>
        </p:nvSpPr>
        <p:spPr bwMode="auto">
          <a:xfrm>
            <a:off x="5781832" y="547688"/>
            <a:ext cx="1758824" cy="5738811"/>
          </a:xfrm>
          <a:custGeom>
            <a:avLst/>
            <a:gdLst>
              <a:gd name="T0" fmla="*/ 1088 w 1088"/>
              <a:gd name="T1" fmla="*/ 3550 h 3550"/>
              <a:gd name="T2" fmla="*/ 1025 w 1088"/>
              <a:gd name="T3" fmla="*/ 3550 h 3550"/>
              <a:gd name="T4" fmla="*/ 0 w 1088"/>
              <a:gd name="T5" fmla="*/ 0 h 3550"/>
              <a:gd name="T6" fmla="*/ 62 w 1088"/>
              <a:gd name="T7" fmla="*/ 0 h 3550"/>
              <a:gd name="T8" fmla="*/ 1088 w 1088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8" h="3550">
                <a:moveTo>
                  <a:pt x="1088" y="3550"/>
                </a:moveTo>
                <a:lnTo>
                  <a:pt x="1025" y="3550"/>
                </a:lnTo>
                <a:lnTo>
                  <a:pt x="0" y="0"/>
                </a:lnTo>
                <a:lnTo>
                  <a:pt x="62" y="0"/>
                </a:lnTo>
                <a:lnTo>
                  <a:pt x="1088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51"/>
          <p:cNvSpPr>
            <a:spLocks/>
          </p:cNvSpPr>
          <p:nvPr userDrawn="1"/>
        </p:nvSpPr>
        <p:spPr bwMode="auto">
          <a:xfrm>
            <a:off x="10437543" y="547688"/>
            <a:ext cx="1862285" cy="5738811"/>
          </a:xfrm>
          <a:custGeom>
            <a:avLst/>
            <a:gdLst>
              <a:gd name="T0" fmla="*/ 1152 w 1152"/>
              <a:gd name="T1" fmla="*/ 3550 h 3550"/>
              <a:gd name="T2" fmla="*/ 1025 w 1152"/>
              <a:gd name="T3" fmla="*/ 3550 h 3550"/>
              <a:gd name="T4" fmla="*/ 0 w 1152"/>
              <a:gd name="T5" fmla="*/ 0 h 3550"/>
              <a:gd name="T6" fmla="*/ 127 w 1152"/>
              <a:gd name="T7" fmla="*/ 0 h 3550"/>
              <a:gd name="T8" fmla="*/ 1152 w 1152"/>
              <a:gd name="T9" fmla="*/ 3550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" h="3550">
                <a:moveTo>
                  <a:pt x="1152" y="3550"/>
                </a:moveTo>
                <a:lnTo>
                  <a:pt x="1025" y="3550"/>
                </a:lnTo>
                <a:lnTo>
                  <a:pt x="0" y="0"/>
                </a:lnTo>
                <a:lnTo>
                  <a:pt x="127" y="0"/>
                </a:lnTo>
                <a:lnTo>
                  <a:pt x="1152" y="3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47688"/>
            <a:ext cx="12192000" cy="5738811"/>
            <a:chOff x="0" y="547688"/>
            <a:chExt cx="12192000" cy="5738811"/>
          </a:xfrm>
        </p:grpSpPr>
        <p:sp>
          <p:nvSpPr>
            <p:cNvPr id="29" name="Freeform 38"/>
            <p:cNvSpPr>
              <a:spLocks/>
            </p:cNvSpPr>
            <p:nvPr userDrawn="1"/>
          </p:nvSpPr>
          <p:spPr bwMode="auto">
            <a:xfrm>
              <a:off x="8505746" y="547688"/>
              <a:ext cx="3065010" cy="5738811"/>
            </a:xfrm>
            <a:custGeom>
              <a:avLst/>
              <a:gdLst>
                <a:gd name="T0" fmla="*/ 1896 w 1896"/>
                <a:gd name="T1" fmla="*/ 3550 h 3550"/>
                <a:gd name="T2" fmla="*/ 1025 w 1896"/>
                <a:gd name="T3" fmla="*/ 3550 h 3550"/>
                <a:gd name="T4" fmla="*/ 0 w 1896"/>
                <a:gd name="T5" fmla="*/ 0 h 3550"/>
                <a:gd name="T6" fmla="*/ 871 w 1896"/>
                <a:gd name="T7" fmla="*/ 0 h 3550"/>
                <a:gd name="T8" fmla="*/ 1896 w 1896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6" h="3550">
                  <a:moveTo>
                    <a:pt x="1896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1896" y="3550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0"/>
            <p:cNvSpPr>
              <a:spLocks/>
            </p:cNvSpPr>
            <p:nvPr userDrawn="1"/>
          </p:nvSpPr>
          <p:spPr bwMode="auto">
            <a:xfrm>
              <a:off x="3140363" y="547688"/>
              <a:ext cx="4206306" cy="5738811"/>
            </a:xfrm>
            <a:custGeom>
              <a:avLst/>
              <a:gdLst>
                <a:gd name="T0" fmla="*/ 2602 w 2602"/>
                <a:gd name="T1" fmla="*/ 3550 h 3550"/>
                <a:gd name="T2" fmla="*/ 1025 w 2602"/>
                <a:gd name="T3" fmla="*/ 3550 h 3550"/>
                <a:gd name="T4" fmla="*/ 0 w 2602"/>
                <a:gd name="T5" fmla="*/ 0 h 3550"/>
                <a:gd name="T6" fmla="*/ 1578 w 2602"/>
                <a:gd name="T7" fmla="*/ 0 h 3550"/>
                <a:gd name="T8" fmla="*/ 2602 w 2602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2" h="3550">
                  <a:moveTo>
                    <a:pt x="2602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1578" y="0"/>
                  </a:lnTo>
                  <a:lnTo>
                    <a:pt x="2602" y="3550"/>
                  </a:lnTo>
                  <a:close/>
                </a:path>
              </a:pathLst>
            </a:custGeom>
            <a:solidFill>
              <a:srgbClr val="343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2"/>
            <p:cNvSpPr>
              <a:spLocks/>
            </p:cNvSpPr>
            <p:nvPr userDrawn="1"/>
          </p:nvSpPr>
          <p:spPr bwMode="auto">
            <a:xfrm>
              <a:off x="990329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4 w 1358"/>
                <a:gd name="T3" fmla="*/ 3550 h 3550"/>
                <a:gd name="T4" fmla="*/ 0 w 1358"/>
                <a:gd name="T5" fmla="*/ 0 h 3550"/>
                <a:gd name="T6" fmla="*/ 332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4" y="3550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"/>
            <p:cNvSpPr>
              <a:spLocks/>
            </p:cNvSpPr>
            <p:nvPr userDrawn="1"/>
          </p:nvSpPr>
          <p:spPr bwMode="auto">
            <a:xfrm>
              <a:off x="6766321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5 w 1358"/>
                <a:gd name="T3" fmla="*/ 3550 h 3550"/>
                <a:gd name="T4" fmla="*/ 0 w 1358"/>
                <a:gd name="T5" fmla="*/ 0 h 3550"/>
                <a:gd name="T6" fmla="*/ 333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333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6"/>
            <p:cNvSpPr>
              <a:spLocks/>
            </p:cNvSpPr>
            <p:nvPr userDrawn="1"/>
          </p:nvSpPr>
          <p:spPr bwMode="auto">
            <a:xfrm>
              <a:off x="1704852" y="547688"/>
              <a:ext cx="1808938" cy="5738811"/>
            </a:xfrm>
            <a:custGeom>
              <a:avLst/>
              <a:gdLst>
                <a:gd name="T0" fmla="*/ 1119 w 1119"/>
                <a:gd name="T1" fmla="*/ 3550 h 3550"/>
                <a:gd name="T2" fmla="*/ 1025 w 1119"/>
                <a:gd name="T3" fmla="*/ 3550 h 3550"/>
                <a:gd name="T4" fmla="*/ 0 w 1119"/>
                <a:gd name="T5" fmla="*/ 0 h 3550"/>
                <a:gd name="T6" fmla="*/ 95 w 1119"/>
                <a:gd name="T7" fmla="*/ 0 h 3550"/>
                <a:gd name="T8" fmla="*/ 1119 w 1119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9" h="3550">
                  <a:moveTo>
                    <a:pt x="1119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1119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/>
            <p:cNvSpPr>
              <a:spLocks/>
            </p:cNvSpPr>
            <p:nvPr userDrawn="1"/>
          </p:nvSpPr>
          <p:spPr bwMode="auto">
            <a:xfrm>
              <a:off x="5781832" y="547688"/>
              <a:ext cx="1758824" cy="5738811"/>
            </a:xfrm>
            <a:custGeom>
              <a:avLst/>
              <a:gdLst>
                <a:gd name="T0" fmla="*/ 1088 w 1088"/>
                <a:gd name="T1" fmla="*/ 3550 h 3550"/>
                <a:gd name="T2" fmla="*/ 1025 w 1088"/>
                <a:gd name="T3" fmla="*/ 3550 h 3550"/>
                <a:gd name="T4" fmla="*/ 0 w 1088"/>
                <a:gd name="T5" fmla="*/ 0 h 3550"/>
                <a:gd name="T6" fmla="*/ 62 w 1088"/>
                <a:gd name="T7" fmla="*/ 0 h 3550"/>
                <a:gd name="T8" fmla="*/ 1088 w 108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8" h="3550">
                  <a:moveTo>
                    <a:pt x="108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088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: Shape 26"/>
            <p:cNvSpPr>
              <a:spLocks/>
            </p:cNvSpPr>
            <p:nvPr userDrawn="1"/>
          </p:nvSpPr>
          <p:spPr bwMode="auto">
            <a:xfrm>
              <a:off x="10437543" y="547688"/>
              <a:ext cx="1754457" cy="5738811"/>
            </a:xfrm>
            <a:custGeom>
              <a:avLst/>
              <a:gdLst>
                <a:gd name="connsiteX0" fmla="*/ 0 w 1754457"/>
                <a:gd name="connsiteY0" fmla="*/ 0 h 5738811"/>
                <a:gd name="connsiteX1" fmla="*/ 205304 w 1754457"/>
                <a:gd name="connsiteY1" fmla="*/ 0 h 5738811"/>
                <a:gd name="connsiteX2" fmla="*/ 1754457 w 1754457"/>
                <a:gd name="connsiteY2" fmla="*/ 5365358 h 5738811"/>
                <a:gd name="connsiteX3" fmla="*/ 1754457 w 1754457"/>
                <a:gd name="connsiteY3" fmla="*/ 5738811 h 5738811"/>
                <a:gd name="connsiteX4" fmla="*/ 1656981 w 1754457"/>
                <a:gd name="connsiteY4" fmla="*/ 5738811 h 57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457" h="5738811">
                  <a:moveTo>
                    <a:pt x="0" y="0"/>
                  </a:moveTo>
                  <a:lnTo>
                    <a:pt x="205304" y="0"/>
                  </a:lnTo>
                  <a:lnTo>
                    <a:pt x="1754457" y="5365358"/>
                  </a:lnTo>
                  <a:lnTo>
                    <a:pt x="1754457" y="5738811"/>
                  </a:lnTo>
                  <a:lnTo>
                    <a:pt x="1656981" y="5738811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/>
            <p:cNvSpPr>
              <a:spLocks/>
            </p:cNvSpPr>
            <p:nvPr userDrawn="1"/>
          </p:nvSpPr>
          <p:spPr bwMode="auto">
            <a:xfrm>
              <a:off x="0" y="550921"/>
              <a:ext cx="2178506" cy="5735578"/>
            </a:xfrm>
            <a:custGeom>
              <a:avLst/>
              <a:gdLst>
                <a:gd name="connsiteX0" fmla="*/ 0 w 2178506"/>
                <a:gd name="connsiteY0" fmla="*/ 0 h 5735578"/>
                <a:gd name="connsiteX1" fmla="*/ 519909 w 2178506"/>
                <a:gd name="connsiteY1" fmla="*/ 0 h 5735578"/>
                <a:gd name="connsiteX2" fmla="*/ 2178506 w 2178506"/>
                <a:gd name="connsiteY2" fmla="*/ 5735578 h 5735578"/>
                <a:gd name="connsiteX3" fmla="*/ 0 w 2178506"/>
                <a:gd name="connsiteY3" fmla="*/ 5735578 h 573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506" h="5735578">
                  <a:moveTo>
                    <a:pt x="0" y="0"/>
                  </a:moveTo>
                  <a:lnTo>
                    <a:pt x="519909" y="0"/>
                  </a:lnTo>
                  <a:lnTo>
                    <a:pt x="2178506" y="5735578"/>
                  </a:lnTo>
                  <a:lnTo>
                    <a:pt x="0" y="5735578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6" name="Freeform 53"/>
          <p:cNvSpPr>
            <a:spLocks/>
          </p:cNvSpPr>
          <p:nvPr userDrawn="1"/>
        </p:nvSpPr>
        <p:spPr bwMode="auto">
          <a:xfrm>
            <a:off x="-89537" y="550921"/>
            <a:ext cx="2268043" cy="5735578"/>
          </a:xfrm>
          <a:custGeom>
            <a:avLst/>
            <a:gdLst>
              <a:gd name="T0" fmla="*/ 1403 w 1403"/>
              <a:gd name="T1" fmla="*/ 3548 h 3548"/>
              <a:gd name="T2" fmla="*/ 0 w 1403"/>
              <a:gd name="T3" fmla="*/ 3548 h 3548"/>
              <a:gd name="T4" fmla="*/ 0 w 1403"/>
              <a:gd name="T5" fmla="*/ 0 h 3548"/>
              <a:gd name="T6" fmla="*/ 377 w 1403"/>
              <a:gd name="T7" fmla="*/ 0 h 3548"/>
              <a:gd name="T8" fmla="*/ 1403 w 1403"/>
              <a:gd name="T9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3" h="3548">
                <a:moveTo>
                  <a:pt x="1403" y="3548"/>
                </a:moveTo>
                <a:lnTo>
                  <a:pt x="0" y="3548"/>
                </a:lnTo>
                <a:lnTo>
                  <a:pt x="0" y="0"/>
                </a:lnTo>
                <a:lnTo>
                  <a:pt x="377" y="0"/>
                </a:lnTo>
                <a:lnTo>
                  <a:pt x="1403" y="35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49275" y="1830745"/>
            <a:ext cx="11093450" cy="615553"/>
          </a:xfrm>
        </p:spPr>
        <p:txBody>
          <a:bodyPr anchor="b" anchorCtr="0"/>
          <a:lstStyle>
            <a:lvl1pPr algn="ctr"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47937" y="3886384"/>
            <a:ext cx="7096126" cy="439095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50" name="Rectangle 2049"/>
          <p:cNvSpPr/>
          <p:nvPr userDrawn="1"/>
        </p:nvSpPr>
        <p:spPr>
          <a:xfrm>
            <a:off x="0" y="0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2628076"/>
            <a:ext cx="11093450" cy="52546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45" name="Amdocs_Lockup">
            <a:extLst>
              <a:ext uri="{FF2B5EF4-FFF2-40B4-BE49-F238E27FC236}">
                <a16:creationId xmlns:a16="http://schemas.microsoft.com/office/drawing/2014/main" id="{C8A6875C-54EC-4B3F-A6C1-95369ED917F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86793" y="6419031"/>
            <a:ext cx="1354395" cy="291027"/>
            <a:chOff x="1577583" y="3667483"/>
            <a:chExt cx="6457654" cy="138759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0985D3-546E-4E71-BE66-16565EDF4020}"/>
                </a:ext>
              </a:extLst>
            </p:cNvPr>
            <p:cNvSpPr/>
            <p:nvPr/>
          </p:nvSpPr>
          <p:spPr>
            <a:xfrm>
              <a:off x="1537556" y="3627456"/>
              <a:ext cx="1440964" cy="1440964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BCBFE41-6976-4CFA-8C8E-312141D78DF2}"/>
                </a:ext>
              </a:extLst>
            </p:cNvPr>
            <p:cNvSpPr/>
            <p:nvPr/>
          </p:nvSpPr>
          <p:spPr>
            <a:xfrm>
              <a:off x="3085258" y="4187831"/>
              <a:ext cx="373583" cy="32021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D39785-F15C-4E84-93D5-F3BA8AFF8A63}"/>
                </a:ext>
              </a:extLst>
            </p:cNvPr>
            <p:cNvSpPr/>
            <p:nvPr/>
          </p:nvSpPr>
          <p:spPr>
            <a:xfrm>
              <a:off x="3595131" y="3683692"/>
              <a:ext cx="4643107" cy="1174119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rgbClr val="FFFFFF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FC3F0-858D-4240-A689-054FCA06F09C}"/>
              </a:ext>
            </a:extLst>
          </p:cNvPr>
          <p:cNvCxnSpPr>
            <a:cxnSpLocks/>
          </p:cNvCxnSpPr>
          <p:nvPr userDrawn="1"/>
        </p:nvCxnSpPr>
        <p:spPr>
          <a:xfrm>
            <a:off x="4670331" y="343253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1000">
                  <a:schemeClr val="tx2">
                    <a:alpha val="0"/>
                  </a:schemeClr>
                </a:gs>
                <a:gs pos="32000">
                  <a:schemeClr val="accent2"/>
                </a:gs>
                <a:gs pos="70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mdocs_Logomark">
            <a:extLst>
              <a:ext uri="{FF2B5EF4-FFF2-40B4-BE49-F238E27FC236}">
                <a16:creationId xmlns:a16="http://schemas.microsoft.com/office/drawing/2014/main" id="{DB7B6AD7-3E0E-4B0D-980B-67342B3765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0F7CBD1-DCA2-41F6-BD71-81D90E233FA6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B9FBB7-B841-4137-BA6F-C29D079D6E86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lit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759744"/>
            <a:ext cx="4707650" cy="1231106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4709160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grpSp>
        <p:nvGrpSpPr>
          <p:cNvPr id="7" name="Amdocs_Logomark">
            <a:extLst>
              <a:ext uri="{FF2B5EF4-FFF2-40B4-BE49-F238E27FC236}">
                <a16:creationId xmlns:a16="http://schemas.microsoft.com/office/drawing/2014/main" id="{318266E8-9094-46D2-9BF1-36F940CE295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716765-5E00-4313-86A7-37F654982EC5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7407B0-D323-459F-A3AA-CEEDA9634B3E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3F00D3-1399-C441-AF7E-CED35ADA28BD}"/>
              </a:ext>
            </a:extLst>
          </p:cNvPr>
          <p:cNvCxnSpPr>
            <a:cxnSpLocks/>
          </p:cNvCxnSpPr>
          <p:nvPr userDrawn="1"/>
        </p:nvCxnSpPr>
        <p:spPr>
          <a:xfrm>
            <a:off x="583091" y="340205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0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144191"/>
            <a:ext cx="3568279" cy="1846659"/>
          </a:xfrm>
        </p:spPr>
        <p:txBody>
          <a:bodyPr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rgbClr val="FDB515"/>
              </a:gs>
              <a:gs pos="100000">
                <a:srgbClr val="EC008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3567112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grpSp>
        <p:nvGrpSpPr>
          <p:cNvPr id="11" name="Amdocs_Logomark">
            <a:extLst>
              <a:ext uri="{FF2B5EF4-FFF2-40B4-BE49-F238E27FC236}">
                <a16:creationId xmlns:a16="http://schemas.microsoft.com/office/drawing/2014/main" id="{36143067-6885-4B61-98C3-AAFE875125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13A5E0-592D-4A19-822B-1BFE7708420B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C3D2CA-6CFF-4D4B-BAFC-F3D402CF9BAE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A0E6B0-8408-4441-A078-8C9210A291BA}"/>
              </a:ext>
            </a:extLst>
          </p:cNvPr>
          <p:cNvCxnSpPr>
            <a:cxnSpLocks/>
          </p:cNvCxnSpPr>
          <p:nvPr userDrawn="1"/>
        </p:nvCxnSpPr>
        <p:spPr>
          <a:xfrm>
            <a:off x="583091" y="340205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7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 (no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Amdocs_Logomark">
            <a:extLst>
              <a:ext uri="{FF2B5EF4-FFF2-40B4-BE49-F238E27FC236}">
                <a16:creationId xmlns:a16="http://schemas.microsoft.com/office/drawing/2014/main" id="{0EE77212-FFC6-43DF-B70D-54B890684C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4485" y="6382458"/>
            <a:ext cx="393012" cy="292533"/>
            <a:chOff x="4624387" y="2333625"/>
            <a:chExt cx="2943225" cy="21907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C9086B-E356-4A9D-8480-71EEF31C0EA9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C62DBD6-4D5B-429E-B170-AA06128C8AFD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2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>
            <a:spLocks/>
          </p:cNvSpPr>
          <p:nvPr userDrawn="1"/>
        </p:nvSpPr>
        <p:spPr bwMode="white">
          <a:xfrm>
            <a:off x="0" y="1587"/>
            <a:ext cx="6607952" cy="6856413"/>
          </a:xfrm>
          <a:custGeom>
            <a:avLst/>
            <a:gdLst>
              <a:gd name="connsiteX0" fmla="*/ 0 w 6607952"/>
              <a:gd name="connsiteY0" fmla="*/ 0 h 6856413"/>
              <a:gd name="connsiteX1" fmla="*/ 4144152 w 6607952"/>
              <a:gd name="connsiteY1" fmla="*/ 0 h 6856413"/>
              <a:gd name="connsiteX2" fmla="*/ 6607952 w 6607952"/>
              <a:gd name="connsiteY2" fmla="*/ 6856413 h 6856413"/>
              <a:gd name="connsiteX3" fmla="*/ 0 w 6607952"/>
              <a:gd name="connsiteY3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7952" h="6856413">
                <a:moveTo>
                  <a:pt x="0" y="0"/>
                </a:moveTo>
                <a:lnTo>
                  <a:pt x="4144152" y="0"/>
                </a:lnTo>
                <a:lnTo>
                  <a:pt x="6607952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21" y="1328857"/>
            <a:ext cx="3568279" cy="1661993"/>
          </a:xfrm>
        </p:spPr>
        <p:txBody>
          <a:bodyPr anchor="b"/>
          <a:lstStyle>
            <a:lvl1pPr>
              <a:defRPr sz="4000">
                <a:solidFill>
                  <a:srgbClr val="302E4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grpSp>
        <p:nvGrpSpPr>
          <p:cNvPr id="13" name="Amdocs_Logomark">
            <a:extLst>
              <a:ext uri="{FF2B5EF4-FFF2-40B4-BE49-F238E27FC236}">
                <a16:creationId xmlns:a16="http://schemas.microsoft.com/office/drawing/2014/main" id="{43E5C40B-7FFB-443E-B7AE-8EDF13B6CA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4485" y="6382458"/>
            <a:ext cx="393012" cy="292533"/>
            <a:chOff x="4624387" y="2333625"/>
            <a:chExt cx="2943225" cy="21907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A71580-5EB1-4DDE-8F01-527C78F0635C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D1A971-108E-49A3-A7BF-0096DE32A000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0873A5-3ACE-2F46-AD57-CDE80AC157E8}"/>
              </a:ext>
            </a:extLst>
          </p:cNvPr>
          <p:cNvCxnSpPr>
            <a:cxnSpLocks/>
          </p:cNvCxnSpPr>
          <p:nvPr userDrawn="1"/>
        </p:nvCxnSpPr>
        <p:spPr>
          <a:xfrm>
            <a:off x="583091" y="340205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70E83BF9-A641-FE42-81A5-623ABE7F8393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B3B0C4"/>
                </a:solidFill>
              </a:rPr>
              <a:t>Information Security Level 2 – Sensitive</a:t>
            </a:r>
            <a:br>
              <a:rPr lang="en-US" dirty="0">
                <a:solidFill>
                  <a:srgbClr val="B3B0C4"/>
                </a:solidFill>
              </a:rPr>
            </a:br>
            <a:r>
              <a:rPr lang="en-US" dirty="0">
                <a:solidFill>
                  <a:srgbClr val="B3B0C4"/>
                </a:solidFill>
              </a:rPr>
              <a:t>© 2020 – Proprietary &amp; Confidential Information of Amdocs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50B198C-392D-764E-8752-0C2DF93C79A9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0544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AD4996-C560-415B-A0CB-B2007798C868}" type="slidenum">
              <a:rPr lang="en-US" sz="1200" smtClean="0">
                <a:solidFill>
                  <a:srgbClr val="B3B0C4"/>
                </a:solidFill>
              </a:rPr>
              <a:t>‹#›</a:t>
            </a:fld>
            <a:endParaRPr lang="en-US" sz="1200" dirty="0">
              <a:solidFill>
                <a:srgbClr val="B3B0C4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BC16A76-0CB4-DF4B-B4BB-9D0060C678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688" y="3829545"/>
            <a:ext cx="3567112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</p:spTree>
    <p:extLst>
      <p:ext uri="{BB962C8B-B14F-4D97-AF65-F5344CB8AC3E}">
        <p14:creationId xmlns:p14="http://schemas.microsoft.com/office/powerpoint/2010/main" val="12077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0" y="547688"/>
            <a:ext cx="12192000" cy="5738811"/>
            <a:chOff x="0" y="547688"/>
            <a:chExt cx="12192000" cy="5738811"/>
          </a:xfrm>
        </p:grpSpPr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8505746" y="547688"/>
              <a:ext cx="3065010" cy="5738811"/>
            </a:xfrm>
            <a:custGeom>
              <a:avLst/>
              <a:gdLst>
                <a:gd name="T0" fmla="*/ 1896 w 1896"/>
                <a:gd name="T1" fmla="*/ 3550 h 3550"/>
                <a:gd name="T2" fmla="*/ 1025 w 1896"/>
                <a:gd name="T3" fmla="*/ 3550 h 3550"/>
                <a:gd name="T4" fmla="*/ 0 w 1896"/>
                <a:gd name="T5" fmla="*/ 0 h 3550"/>
                <a:gd name="T6" fmla="*/ 871 w 1896"/>
                <a:gd name="T7" fmla="*/ 0 h 3550"/>
                <a:gd name="T8" fmla="*/ 1896 w 1896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6" h="3550">
                  <a:moveTo>
                    <a:pt x="1896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1896" y="3550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0"/>
            <p:cNvSpPr>
              <a:spLocks/>
            </p:cNvSpPr>
            <p:nvPr userDrawn="1"/>
          </p:nvSpPr>
          <p:spPr bwMode="auto">
            <a:xfrm>
              <a:off x="3140363" y="547688"/>
              <a:ext cx="4206306" cy="5738811"/>
            </a:xfrm>
            <a:custGeom>
              <a:avLst/>
              <a:gdLst>
                <a:gd name="T0" fmla="*/ 2602 w 2602"/>
                <a:gd name="T1" fmla="*/ 3550 h 3550"/>
                <a:gd name="T2" fmla="*/ 1025 w 2602"/>
                <a:gd name="T3" fmla="*/ 3550 h 3550"/>
                <a:gd name="T4" fmla="*/ 0 w 2602"/>
                <a:gd name="T5" fmla="*/ 0 h 3550"/>
                <a:gd name="T6" fmla="*/ 1578 w 2602"/>
                <a:gd name="T7" fmla="*/ 0 h 3550"/>
                <a:gd name="T8" fmla="*/ 2602 w 2602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2" h="3550">
                  <a:moveTo>
                    <a:pt x="2602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1578" y="0"/>
                  </a:lnTo>
                  <a:lnTo>
                    <a:pt x="2602" y="3550"/>
                  </a:lnTo>
                  <a:close/>
                </a:path>
              </a:pathLst>
            </a:custGeom>
            <a:solidFill>
              <a:srgbClr val="343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2"/>
            <p:cNvSpPr>
              <a:spLocks/>
            </p:cNvSpPr>
            <p:nvPr userDrawn="1"/>
          </p:nvSpPr>
          <p:spPr bwMode="auto">
            <a:xfrm>
              <a:off x="990329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4 w 1358"/>
                <a:gd name="T3" fmla="*/ 3550 h 3550"/>
                <a:gd name="T4" fmla="*/ 0 w 1358"/>
                <a:gd name="T5" fmla="*/ 0 h 3550"/>
                <a:gd name="T6" fmla="*/ 332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4" y="3550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6766321" y="547688"/>
              <a:ext cx="2195297" cy="5738811"/>
            </a:xfrm>
            <a:custGeom>
              <a:avLst/>
              <a:gdLst>
                <a:gd name="T0" fmla="*/ 1358 w 1358"/>
                <a:gd name="T1" fmla="*/ 3550 h 3550"/>
                <a:gd name="T2" fmla="*/ 1025 w 1358"/>
                <a:gd name="T3" fmla="*/ 3550 h 3550"/>
                <a:gd name="T4" fmla="*/ 0 w 1358"/>
                <a:gd name="T5" fmla="*/ 0 h 3550"/>
                <a:gd name="T6" fmla="*/ 333 w 1358"/>
                <a:gd name="T7" fmla="*/ 0 h 3550"/>
                <a:gd name="T8" fmla="*/ 1358 w 135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8" h="3550">
                  <a:moveTo>
                    <a:pt x="135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333" y="0"/>
                  </a:lnTo>
                  <a:lnTo>
                    <a:pt x="1358" y="3550"/>
                  </a:lnTo>
                  <a:close/>
                </a:path>
              </a:pathLst>
            </a:custGeom>
            <a:solidFill>
              <a:srgbClr val="363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6"/>
            <p:cNvSpPr>
              <a:spLocks/>
            </p:cNvSpPr>
            <p:nvPr userDrawn="1"/>
          </p:nvSpPr>
          <p:spPr bwMode="auto">
            <a:xfrm>
              <a:off x="1704852" y="547688"/>
              <a:ext cx="1808938" cy="5738811"/>
            </a:xfrm>
            <a:custGeom>
              <a:avLst/>
              <a:gdLst>
                <a:gd name="T0" fmla="*/ 1119 w 1119"/>
                <a:gd name="T1" fmla="*/ 3550 h 3550"/>
                <a:gd name="T2" fmla="*/ 1025 w 1119"/>
                <a:gd name="T3" fmla="*/ 3550 h 3550"/>
                <a:gd name="T4" fmla="*/ 0 w 1119"/>
                <a:gd name="T5" fmla="*/ 0 h 3550"/>
                <a:gd name="T6" fmla="*/ 95 w 1119"/>
                <a:gd name="T7" fmla="*/ 0 h 3550"/>
                <a:gd name="T8" fmla="*/ 1119 w 1119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9" h="3550">
                  <a:moveTo>
                    <a:pt x="1119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1119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5781832" y="547688"/>
              <a:ext cx="1758824" cy="5738811"/>
            </a:xfrm>
            <a:custGeom>
              <a:avLst/>
              <a:gdLst>
                <a:gd name="T0" fmla="*/ 1088 w 1088"/>
                <a:gd name="T1" fmla="*/ 3550 h 3550"/>
                <a:gd name="T2" fmla="*/ 1025 w 1088"/>
                <a:gd name="T3" fmla="*/ 3550 h 3550"/>
                <a:gd name="T4" fmla="*/ 0 w 1088"/>
                <a:gd name="T5" fmla="*/ 0 h 3550"/>
                <a:gd name="T6" fmla="*/ 62 w 1088"/>
                <a:gd name="T7" fmla="*/ 0 h 3550"/>
                <a:gd name="T8" fmla="*/ 1088 w 1088"/>
                <a:gd name="T9" fmla="*/ 3550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8" h="3550">
                  <a:moveTo>
                    <a:pt x="1088" y="3550"/>
                  </a:moveTo>
                  <a:lnTo>
                    <a:pt x="1025" y="3550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088" y="3550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: Shape 50"/>
            <p:cNvSpPr>
              <a:spLocks/>
            </p:cNvSpPr>
            <p:nvPr userDrawn="1"/>
          </p:nvSpPr>
          <p:spPr bwMode="auto">
            <a:xfrm>
              <a:off x="10437543" y="547688"/>
              <a:ext cx="1754457" cy="5738811"/>
            </a:xfrm>
            <a:custGeom>
              <a:avLst/>
              <a:gdLst>
                <a:gd name="connsiteX0" fmla="*/ 0 w 1754457"/>
                <a:gd name="connsiteY0" fmla="*/ 0 h 5738811"/>
                <a:gd name="connsiteX1" fmla="*/ 205304 w 1754457"/>
                <a:gd name="connsiteY1" fmla="*/ 0 h 5738811"/>
                <a:gd name="connsiteX2" fmla="*/ 1754457 w 1754457"/>
                <a:gd name="connsiteY2" fmla="*/ 5365358 h 5738811"/>
                <a:gd name="connsiteX3" fmla="*/ 1754457 w 1754457"/>
                <a:gd name="connsiteY3" fmla="*/ 5738811 h 5738811"/>
                <a:gd name="connsiteX4" fmla="*/ 1656981 w 1754457"/>
                <a:gd name="connsiteY4" fmla="*/ 5738811 h 57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457" h="5738811">
                  <a:moveTo>
                    <a:pt x="0" y="0"/>
                  </a:moveTo>
                  <a:lnTo>
                    <a:pt x="205304" y="0"/>
                  </a:lnTo>
                  <a:lnTo>
                    <a:pt x="1754457" y="5365358"/>
                  </a:lnTo>
                  <a:lnTo>
                    <a:pt x="1754457" y="5738811"/>
                  </a:lnTo>
                  <a:lnTo>
                    <a:pt x="1656981" y="5738811"/>
                  </a:lnTo>
                  <a:close/>
                </a:path>
              </a:pathLst>
            </a:custGeom>
            <a:solidFill>
              <a:srgbClr val="3F3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2" name="Freeform: Shape 51"/>
            <p:cNvSpPr>
              <a:spLocks/>
            </p:cNvSpPr>
            <p:nvPr userDrawn="1"/>
          </p:nvSpPr>
          <p:spPr bwMode="auto">
            <a:xfrm>
              <a:off x="0" y="550921"/>
              <a:ext cx="2178506" cy="5735578"/>
            </a:xfrm>
            <a:custGeom>
              <a:avLst/>
              <a:gdLst>
                <a:gd name="connsiteX0" fmla="*/ 0 w 2178506"/>
                <a:gd name="connsiteY0" fmla="*/ 0 h 5735578"/>
                <a:gd name="connsiteX1" fmla="*/ 519909 w 2178506"/>
                <a:gd name="connsiteY1" fmla="*/ 0 h 5735578"/>
                <a:gd name="connsiteX2" fmla="*/ 2178506 w 2178506"/>
                <a:gd name="connsiteY2" fmla="*/ 5735578 h 5735578"/>
                <a:gd name="connsiteX3" fmla="*/ 0 w 2178506"/>
                <a:gd name="connsiteY3" fmla="*/ 5735578 h 573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506" h="5735578">
                  <a:moveTo>
                    <a:pt x="0" y="0"/>
                  </a:moveTo>
                  <a:lnTo>
                    <a:pt x="519909" y="0"/>
                  </a:lnTo>
                  <a:lnTo>
                    <a:pt x="2178506" y="5735578"/>
                  </a:lnTo>
                  <a:lnTo>
                    <a:pt x="0" y="5735578"/>
                  </a:lnTo>
                  <a:close/>
                </a:path>
              </a:pathLst>
            </a:custGeom>
            <a:solidFill>
              <a:srgbClr val="38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4730883" y="3075057"/>
            <a:ext cx="273023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Thank you</a:t>
            </a:r>
          </a:p>
        </p:txBody>
      </p:sp>
      <p:grpSp>
        <p:nvGrpSpPr>
          <p:cNvPr id="18" name="Amdocs_Logomark">
            <a:extLst>
              <a:ext uri="{FF2B5EF4-FFF2-40B4-BE49-F238E27FC236}">
                <a16:creationId xmlns:a16="http://schemas.microsoft.com/office/drawing/2014/main" id="{DA50B605-C841-44C6-A841-FF3373F3DC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4485" y="6382458"/>
            <a:ext cx="393012" cy="292533"/>
            <a:chOff x="4624387" y="2333625"/>
            <a:chExt cx="2943225" cy="219075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CEF089-DBD3-4672-961A-B38A4065046A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A79C35-AF6F-4F8B-B89D-E6B49CC5E1E7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C17C77-1877-B042-B40E-BF72F25C2C07}"/>
              </a:ext>
            </a:extLst>
          </p:cNvPr>
          <p:cNvCxnSpPr>
            <a:cxnSpLocks/>
          </p:cNvCxnSpPr>
          <p:nvPr userDrawn="1"/>
        </p:nvCxnSpPr>
        <p:spPr>
          <a:xfrm>
            <a:off x="4670331" y="3076934"/>
            <a:ext cx="2851338" cy="0"/>
          </a:xfrm>
          <a:prstGeom prst="line">
            <a:avLst/>
          </a:prstGeom>
          <a:ln w="19050">
            <a:gradFill flip="none" rotWithShape="1">
              <a:gsLst>
                <a:gs pos="1000">
                  <a:schemeClr val="tx2">
                    <a:alpha val="0"/>
                  </a:schemeClr>
                </a:gs>
                <a:gs pos="32000">
                  <a:schemeClr val="accent2"/>
                </a:gs>
                <a:gs pos="70000">
                  <a:schemeClr val="accent4"/>
                </a:gs>
                <a:gs pos="100000">
                  <a:schemeClr val="tx2">
                    <a:alpha val="3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4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5E904F-E0F2-6940-8180-7BA0EC4BB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53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3EF8D6-48C5-A24E-8481-1242CED658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Subtitle 2" hidden="1"/>
          <p:cNvSpPr>
            <a:spLocks noGrp="1"/>
          </p:cNvSpPr>
          <p:nvPr>
            <p:ph type="subTitle" idx="1"/>
          </p:nvPr>
        </p:nvSpPr>
        <p:spPr>
          <a:xfrm>
            <a:off x="548694" y="4589903"/>
            <a:ext cx="2591667" cy="553998"/>
          </a:xfrm>
        </p:spPr>
        <p:txBody>
          <a:bodyPr wrap="square">
            <a:spAutoFit/>
          </a:bodyPr>
          <a:lstStyle>
            <a:lvl1pPr marL="0" indent="0" algn="l">
              <a:spcBef>
                <a:spcPts val="4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 hidden="1"/>
          <p:cNvSpPr>
            <a:spLocks noGrp="1"/>
          </p:cNvSpPr>
          <p:nvPr>
            <p:ph type="body" sz="quarter" idx="10" hasCustomPrompt="1"/>
          </p:nvPr>
        </p:nvSpPr>
        <p:spPr>
          <a:xfrm>
            <a:off x="2591892" y="1385677"/>
            <a:ext cx="5547360" cy="525463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QA_Text">
            <a:extLst>
              <a:ext uri="{FF2B5EF4-FFF2-40B4-BE49-F238E27FC236}">
                <a16:creationId xmlns:a16="http://schemas.microsoft.com/office/drawing/2014/main" id="{E8028D16-7C15-4AB5-85DD-F61C1A39641C}"/>
              </a:ext>
            </a:extLst>
          </p:cNvPr>
          <p:cNvSpPr txBox="1"/>
          <p:nvPr userDrawn="1"/>
        </p:nvSpPr>
        <p:spPr>
          <a:xfrm>
            <a:off x="5628958" y="5353138"/>
            <a:ext cx="4408177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Thank you</a:t>
            </a:r>
          </a:p>
        </p:txBody>
      </p:sp>
      <p:grpSp>
        <p:nvGrpSpPr>
          <p:cNvPr id="59" name="Group 58" hidden="1">
            <a:extLst>
              <a:ext uri="{FF2B5EF4-FFF2-40B4-BE49-F238E27FC236}">
                <a16:creationId xmlns:a16="http://schemas.microsoft.com/office/drawing/2014/main" id="{956D0DDE-7C03-4D47-A66A-5AECC7599BB4}"/>
              </a:ext>
            </a:extLst>
          </p:cNvPr>
          <p:cNvGrpSpPr/>
          <p:nvPr userDrawn="1"/>
        </p:nvGrpSpPr>
        <p:grpSpPr>
          <a:xfrm rot="10800000">
            <a:off x="9517140" y="-480842"/>
            <a:ext cx="2674860" cy="7800796"/>
            <a:chOff x="3416301" y="-480842"/>
            <a:chExt cx="2674860" cy="7800796"/>
          </a:xfrm>
        </p:grpSpPr>
        <p:sp>
          <p:nvSpPr>
            <p:cNvPr id="60" name="Freeform: Shape 19">
              <a:extLst>
                <a:ext uri="{FF2B5EF4-FFF2-40B4-BE49-F238E27FC236}">
                  <a16:creationId xmlns:a16="http://schemas.microsoft.com/office/drawing/2014/main" id="{749A1856-6D67-F848-B791-06F611455F95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416301" y="1587"/>
              <a:ext cx="2465137" cy="6856413"/>
            </a:xfrm>
            <a:custGeom>
              <a:avLst/>
              <a:gdLst>
                <a:gd name="connsiteX0" fmla="*/ 0 w 5881437"/>
                <a:gd name="connsiteY0" fmla="*/ 0 h 6856413"/>
                <a:gd name="connsiteX1" fmla="*/ 3417637 w 5881437"/>
                <a:gd name="connsiteY1" fmla="*/ 0 h 6856413"/>
                <a:gd name="connsiteX2" fmla="*/ 5881437 w 5881437"/>
                <a:gd name="connsiteY2" fmla="*/ 6856413 h 6856413"/>
                <a:gd name="connsiteX3" fmla="*/ 0 w 5881437"/>
                <a:gd name="connsiteY3" fmla="*/ 6856413 h 6856413"/>
                <a:gd name="connsiteX0" fmla="*/ 0 w 5881437"/>
                <a:gd name="connsiteY0" fmla="*/ 6856413 h 6856413"/>
                <a:gd name="connsiteX1" fmla="*/ 3417637 w 5881437"/>
                <a:gd name="connsiteY1" fmla="*/ 0 h 6856413"/>
                <a:gd name="connsiteX2" fmla="*/ 5881437 w 5881437"/>
                <a:gd name="connsiteY2" fmla="*/ 6856413 h 6856413"/>
                <a:gd name="connsiteX3" fmla="*/ 0 w 5881437"/>
                <a:gd name="connsiteY3" fmla="*/ 6856413 h 6856413"/>
                <a:gd name="connsiteX0" fmla="*/ 0 w 2465137"/>
                <a:gd name="connsiteY0" fmla="*/ 6856413 h 6856413"/>
                <a:gd name="connsiteX1" fmla="*/ 1337 w 2465137"/>
                <a:gd name="connsiteY1" fmla="*/ 0 h 6856413"/>
                <a:gd name="connsiteX2" fmla="*/ 2465137 w 2465137"/>
                <a:gd name="connsiteY2" fmla="*/ 6856413 h 6856413"/>
                <a:gd name="connsiteX3" fmla="*/ 0 w 2465137"/>
                <a:gd name="connsiteY3" fmla="*/ 6856413 h 685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5137" h="6856413">
                  <a:moveTo>
                    <a:pt x="0" y="6856413"/>
                  </a:moveTo>
                  <a:cubicBezTo>
                    <a:pt x="446" y="4570942"/>
                    <a:pt x="891" y="2285471"/>
                    <a:pt x="1337" y="0"/>
                  </a:cubicBezTo>
                  <a:lnTo>
                    <a:pt x="2465137" y="6856413"/>
                  </a:lnTo>
                  <a:lnTo>
                    <a:pt x="0" y="6856413"/>
                  </a:lnTo>
                  <a:close/>
                </a:path>
              </a:pathLst>
            </a:custGeom>
            <a:solidFill>
              <a:sysClr val="window" lastClr="FFFFFF">
                <a:alpha val="7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: Shape 20">
              <a:extLst>
                <a:ext uri="{FF2B5EF4-FFF2-40B4-BE49-F238E27FC236}">
                  <a16:creationId xmlns:a16="http://schemas.microsoft.com/office/drawing/2014/main" id="{E52B7621-CFB8-AE4D-8D5E-BC69F195EEA1}"/>
                </a:ext>
              </a:extLst>
            </p:cNvPr>
            <p:cNvSpPr/>
            <p:nvPr userDrawn="1"/>
          </p:nvSpPr>
          <p:spPr>
            <a:xfrm rot="20421130">
              <a:off x="4694161" y="-480842"/>
              <a:ext cx="1397000" cy="7800796"/>
            </a:xfrm>
            <a:custGeom>
              <a:avLst/>
              <a:gdLst>
                <a:gd name="connsiteX0" fmla="*/ 0 w 1397000"/>
                <a:gd name="connsiteY0" fmla="*/ 0 h 7800796"/>
                <a:gd name="connsiteX1" fmla="*/ 1397000 w 1397000"/>
                <a:gd name="connsiteY1" fmla="*/ 498764 h 7800796"/>
                <a:gd name="connsiteX2" fmla="*/ 1397000 w 1397000"/>
                <a:gd name="connsiteY2" fmla="*/ 7800796 h 7800796"/>
                <a:gd name="connsiteX3" fmla="*/ 0 w 1397000"/>
                <a:gd name="connsiteY3" fmla="*/ 7302032 h 780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000" h="7800796">
                  <a:moveTo>
                    <a:pt x="0" y="0"/>
                  </a:moveTo>
                  <a:lnTo>
                    <a:pt x="1397000" y="498764"/>
                  </a:lnTo>
                  <a:lnTo>
                    <a:pt x="1397000" y="7800796"/>
                  </a:lnTo>
                  <a:lnTo>
                    <a:pt x="0" y="7302032"/>
                  </a:lnTo>
                  <a:close/>
                </a:path>
              </a:pathLst>
            </a:custGeom>
            <a:gradFill>
              <a:gsLst>
                <a:gs pos="100000">
                  <a:srgbClr val="302E45">
                    <a:alpha val="40000"/>
                  </a:srgbClr>
                </a:gs>
                <a:gs pos="0">
                  <a:sysClr val="window" lastClr="FFFFFF">
                    <a:alpha val="40000"/>
                  </a:sysClr>
                </a:gs>
              </a:gsLst>
              <a:lin ang="108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02E4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2" name="Freeform: Shape 41" hidden="1">
            <a:extLst>
              <a:ext uri="{FF2B5EF4-FFF2-40B4-BE49-F238E27FC236}">
                <a16:creationId xmlns:a16="http://schemas.microsoft.com/office/drawing/2014/main" id="{3E7FC119-4828-4D4C-ADB4-E751FFCD7500}"/>
              </a:ext>
            </a:extLst>
          </p:cNvPr>
          <p:cNvSpPr/>
          <p:nvPr userDrawn="1"/>
        </p:nvSpPr>
        <p:spPr>
          <a:xfrm>
            <a:off x="-5113788" y="-82778"/>
            <a:ext cx="8331200" cy="6994086"/>
          </a:xfrm>
          <a:custGeom>
            <a:avLst/>
            <a:gdLst>
              <a:gd name="connsiteX0" fmla="*/ 401517 w 528397"/>
              <a:gd name="connsiteY0" fmla="*/ 4893 h 443593"/>
              <a:gd name="connsiteX1" fmla="*/ 4893 w 528397"/>
              <a:gd name="connsiteY1" fmla="*/ 4893 h 443593"/>
              <a:gd name="connsiteX2" fmla="*/ 4893 w 528397"/>
              <a:gd name="connsiteY2" fmla="*/ 440005 h 443593"/>
              <a:gd name="connsiteX3" fmla="*/ 527419 w 528397"/>
              <a:gd name="connsiteY3" fmla="*/ 440005 h 4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97" h="443593">
                <a:moveTo>
                  <a:pt x="401517" y="4893"/>
                </a:moveTo>
                <a:lnTo>
                  <a:pt x="4893" y="4893"/>
                </a:lnTo>
                <a:lnTo>
                  <a:pt x="4893" y="440005"/>
                </a:lnTo>
                <a:lnTo>
                  <a:pt x="527419" y="440005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3" name="Freeform: Shape 41" hidden="1">
            <a:extLst>
              <a:ext uri="{FF2B5EF4-FFF2-40B4-BE49-F238E27FC236}">
                <a16:creationId xmlns:a16="http://schemas.microsoft.com/office/drawing/2014/main" id="{F51E759F-459C-49BB-BB1E-FBC3E0CEC7B8}"/>
              </a:ext>
            </a:extLst>
          </p:cNvPr>
          <p:cNvSpPr/>
          <p:nvPr userDrawn="1"/>
        </p:nvSpPr>
        <p:spPr>
          <a:xfrm flipH="1" flipV="1">
            <a:off x="5187319" y="-68043"/>
            <a:ext cx="8331200" cy="6994086"/>
          </a:xfrm>
          <a:custGeom>
            <a:avLst/>
            <a:gdLst>
              <a:gd name="connsiteX0" fmla="*/ 401517 w 528397"/>
              <a:gd name="connsiteY0" fmla="*/ 4893 h 443593"/>
              <a:gd name="connsiteX1" fmla="*/ 4893 w 528397"/>
              <a:gd name="connsiteY1" fmla="*/ 4893 h 443593"/>
              <a:gd name="connsiteX2" fmla="*/ 4893 w 528397"/>
              <a:gd name="connsiteY2" fmla="*/ 440005 h 443593"/>
              <a:gd name="connsiteX3" fmla="*/ 527419 w 528397"/>
              <a:gd name="connsiteY3" fmla="*/ 440005 h 4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97" h="443593">
                <a:moveTo>
                  <a:pt x="401517" y="4893"/>
                </a:moveTo>
                <a:lnTo>
                  <a:pt x="4893" y="4893"/>
                </a:lnTo>
                <a:lnTo>
                  <a:pt x="4893" y="440005"/>
                </a:lnTo>
                <a:lnTo>
                  <a:pt x="527419" y="440005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hank You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B70158-535D-3347-9F0F-DB4E865AF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8">
            <a:extLst>
              <a:ext uri="{FF2B5EF4-FFF2-40B4-BE49-F238E27FC236}">
                <a16:creationId xmlns:a16="http://schemas.microsoft.com/office/drawing/2014/main" id="{5381F808-F839-C84E-AB88-5CFA0F4E8D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985305 w 12192000"/>
              <a:gd name="connsiteY0" fmla="*/ 3043621 h 6858000"/>
              <a:gd name="connsiteX1" fmla="*/ 7062994 w 12192000"/>
              <a:gd name="connsiteY1" fmla="*/ 3395086 h 6858000"/>
              <a:gd name="connsiteX2" fmla="*/ 6752834 w 12192000"/>
              <a:gd name="connsiteY2" fmla="*/ 3791733 h 6858000"/>
              <a:gd name="connsiteX3" fmla="*/ 5202033 w 12192000"/>
              <a:gd name="connsiteY3" fmla="*/ 3972759 h 6858000"/>
              <a:gd name="connsiteX4" fmla="*/ 4736495 w 12192000"/>
              <a:gd name="connsiteY4" fmla="*/ 3666775 h 6858000"/>
              <a:gd name="connsiteX5" fmla="*/ 5046804 w 12192000"/>
              <a:gd name="connsiteY5" fmla="*/ 3269977 h 6858000"/>
              <a:gd name="connsiteX6" fmla="*/ 8715790 w 12192000"/>
              <a:gd name="connsiteY6" fmla="*/ 2120895 h 6858000"/>
              <a:gd name="connsiteX7" fmla="*/ 8008982 w 12192000"/>
              <a:gd name="connsiteY7" fmla="*/ 2203355 h 6858000"/>
              <a:gd name="connsiteX8" fmla="*/ 8164062 w 12192000"/>
              <a:gd name="connsiteY8" fmla="*/ 2905987 h 6858000"/>
              <a:gd name="connsiteX9" fmla="*/ 9095290 w 12192000"/>
              <a:gd name="connsiteY9" fmla="*/ 2797282 h 6858000"/>
              <a:gd name="connsiteX10" fmla="*/ 6252051 w 12192000"/>
              <a:gd name="connsiteY10" fmla="*/ 972199 h 6858000"/>
              <a:gd name="connsiteX11" fmla="*/ 6132067 w 12192000"/>
              <a:gd name="connsiteY11" fmla="*/ 980608 h 6858000"/>
              <a:gd name="connsiteX12" fmla="*/ 3855521 w 12192000"/>
              <a:gd name="connsiteY12" fmla="*/ 1246482 h 6858000"/>
              <a:gd name="connsiteX13" fmla="*/ 4235020 w 12192000"/>
              <a:gd name="connsiteY13" fmla="*/ 1922869 h 6858000"/>
              <a:gd name="connsiteX14" fmla="*/ 6287296 w 12192000"/>
              <a:gd name="connsiteY14" fmla="*/ 1683240 h 6858000"/>
              <a:gd name="connsiteX15" fmla="*/ 6752536 w 12192000"/>
              <a:gd name="connsiteY15" fmla="*/ 1989225 h 6858000"/>
              <a:gd name="connsiteX16" fmla="*/ 6830225 w 12192000"/>
              <a:gd name="connsiteY16" fmla="*/ 2340690 h 6858000"/>
              <a:gd name="connsiteX17" fmla="*/ 4891724 w 12192000"/>
              <a:gd name="connsiteY17" fmla="*/ 2567048 h 6858000"/>
              <a:gd name="connsiteX18" fmla="*/ 3961095 w 12192000"/>
              <a:gd name="connsiteY18" fmla="*/ 3756989 h 6858000"/>
              <a:gd name="connsiteX19" fmla="*/ 5357263 w 12192000"/>
              <a:gd name="connsiteY19" fmla="*/ 4675092 h 6858000"/>
              <a:gd name="connsiteX20" fmla="*/ 6908064 w 12192000"/>
              <a:gd name="connsiteY20" fmla="*/ 4494067 h 6858000"/>
              <a:gd name="connsiteX21" fmla="*/ 7838544 w 12192000"/>
              <a:gd name="connsiteY21" fmla="*/ 3304275 h 6858000"/>
              <a:gd name="connsiteX22" fmla="*/ 7683314 w 12192000"/>
              <a:gd name="connsiteY22" fmla="*/ 2601494 h 6858000"/>
              <a:gd name="connsiteX23" fmla="*/ 7605774 w 12192000"/>
              <a:gd name="connsiteY23" fmla="*/ 2250178 h 6858000"/>
              <a:gd name="connsiteX24" fmla="*/ 7528085 w 12192000"/>
              <a:gd name="connsiteY24" fmla="*/ 1898712 h 6858000"/>
              <a:gd name="connsiteX25" fmla="*/ 6252051 w 12192000"/>
              <a:gd name="connsiteY25" fmla="*/ 97219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0 w 12192000"/>
              <a:gd name="connsiteY2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6858000">
                <a:moveTo>
                  <a:pt x="6985305" y="3043621"/>
                </a:moveTo>
                <a:lnTo>
                  <a:pt x="7062994" y="3395086"/>
                </a:lnTo>
                <a:cubicBezTo>
                  <a:pt x="7105790" y="3588787"/>
                  <a:pt x="6966666" y="3766681"/>
                  <a:pt x="6752834" y="3791733"/>
                </a:cubicBezTo>
                <a:lnTo>
                  <a:pt x="5202033" y="3972759"/>
                </a:lnTo>
                <a:cubicBezTo>
                  <a:pt x="4988202" y="3997661"/>
                  <a:pt x="4779292" y="3860474"/>
                  <a:pt x="4736495" y="3666775"/>
                </a:cubicBezTo>
                <a:cubicBezTo>
                  <a:pt x="4693699" y="3473073"/>
                  <a:pt x="4832973" y="3294880"/>
                  <a:pt x="5046804" y="3269977"/>
                </a:cubicBezTo>
                <a:close/>
                <a:moveTo>
                  <a:pt x="8715790" y="2120895"/>
                </a:moveTo>
                <a:lnTo>
                  <a:pt x="8008982" y="2203355"/>
                </a:lnTo>
                <a:lnTo>
                  <a:pt x="8164062" y="2905987"/>
                </a:lnTo>
                <a:lnTo>
                  <a:pt x="9095290" y="2797282"/>
                </a:lnTo>
                <a:close/>
                <a:moveTo>
                  <a:pt x="6252051" y="972199"/>
                </a:moveTo>
                <a:cubicBezTo>
                  <a:pt x="6212195" y="973153"/>
                  <a:pt x="6172161" y="975930"/>
                  <a:pt x="6132067" y="980608"/>
                </a:cubicBezTo>
                <a:lnTo>
                  <a:pt x="3855521" y="1246482"/>
                </a:lnTo>
                <a:lnTo>
                  <a:pt x="4235020" y="1922869"/>
                </a:lnTo>
                <a:lnTo>
                  <a:pt x="6287296" y="1683240"/>
                </a:lnTo>
                <a:cubicBezTo>
                  <a:pt x="6501127" y="1658338"/>
                  <a:pt x="6709888" y="1795524"/>
                  <a:pt x="6752536" y="1989225"/>
                </a:cubicBezTo>
                <a:lnTo>
                  <a:pt x="6830225" y="2340690"/>
                </a:lnTo>
                <a:lnTo>
                  <a:pt x="4891724" y="2567048"/>
                </a:lnTo>
                <a:cubicBezTo>
                  <a:pt x="4250080" y="2641903"/>
                  <a:pt x="3832707" y="3175736"/>
                  <a:pt x="3961095" y="3756989"/>
                </a:cubicBezTo>
                <a:cubicBezTo>
                  <a:pt x="4089334" y="4338092"/>
                  <a:pt x="4715619" y="4749949"/>
                  <a:pt x="5357263" y="4675092"/>
                </a:cubicBezTo>
                <a:lnTo>
                  <a:pt x="6908064" y="4494067"/>
                </a:lnTo>
                <a:cubicBezTo>
                  <a:pt x="7549409" y="4419210"/>
                  <a:pt x="7966932" y="3885377"/>
                  <a:pt x="7838544" y="3304275"/>
                </a:cubicBezTo>
                <a:lnTo>
                  <a:pt x="7683314" y="2601494"/>
                </a:lnTo>
                <a:lnTo>
                  <a:pt x="7605774" y="2250178"/>
                </a:lnTo>
                <a:lnTo>
                  <a:pt x="7528085" y="1898712"/>
                </a:lnTo>
                <a:cubicBezTo>
                  <a:pt x="7407861" y="1353928"/>
                  <a:pt x="6849901" y="957896"/>
                  <a:pt x="6252051" y="972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Freeform: Shape 3">
            <a:extLst>
              <a:ext uri="{FF2B5EF4-FFF2-40B4-BE49-F238E27FC236}">
                <a16:creationId xmlns:a16="http://schemas.microsoft.com/office/drawing/2014/main" id="{3D0D11D0-3407-794B-A583-700D7A5AA398}"/>
              </a:ext>
            </a:extLst>
          </p:cNvPr>
          <p:cNvSpPr/>
          <p:nvPr userDrawn="1"/>
        </p:nvSpPr>
        <p:spPr>
          <a:xfrm>
            <a:off x="3678967" y="1235297"/>
            <a:ext cx="5412891" cy="4026117"/>
          </a:xfrm>
          <a:custGeom>
            <a:avLst/>
            <a:gdLst/>
            <a:ahLst/>
            <a:cxnLst/>
            <a:rect l="0" t="0" r="0" b="0"/>
            <a:pathLst>
              <a:path w="3457575" h="2571750">
                <a:moveTo>
                  <a:pt x="3459671" y="997744"/>
                </a:moveTo>
                <a:lnTo>
                  <a:pt x="3354038" y="1364647"/>
                </a:lnTo>
                <a:lnTo>
                  <a:pt x="2759202" y="1434084"/>
                </a:lnTo>
                <a:lnTo>
                  <a:pt x="2660142" y="985266"/>
                </a:lnTo>
                <a:lnTo>
                  <a:pt x="2765774" y="618363"/>
                </a:lnTo>
                <a:lnTo>
                  <a:pt x="2864834" y="1067181"/>
                </a:lnTo>
                <a:lnTo>
                  <a:pt x="3459671" y="997744"/>
                </a:lnTo>
                <a:close/>
                <a:moveTo>
                  <a:pt x="2633567" y="1664780"/>
                </a:moveTo>
                <a:cubicBezTo>
                  <a:pt x="2628614" y="1677829"/>
                  <a:pt x="2623185" y="1690592"/>
                  <a:pt x="2617375" y="1703261"/>
                </a:cubicBezTo>
                <a:cubicBezTo>
                  <a:pt x="2616518" y="1705165"/>
                  <a:pt x="2615660" y="1707071"/>
                  <a:pt x="2614803" y="1708976"/>
                </a:cubicBezTo>
                <a:cubicBezTo>
                  <a:pt x="2608993" y="1721263"/>
                  <a:pt x="2602706" y="1733360"/>
                  <a:pt x="2596039" y="1745171"/>
                </a:cubicBezTo>
                <a:cubicBezTo>
                  <a:pt x="2594896" y="1747171"/>
                  <a:pt x="2593753" y="1749171"/>
                  <a:pt x="2592610" y="1751171"/>
                </a:cubicBezTo>
                <a:cubicBezTo>
                  <a:pt x="2585847" y="1762887"/>
                  <a:pt x="2578703" y="1774508"/>
                  <a:pt x="2571083" y="1785842"/>
                </a:cubicBezTo>
                <a:cubicBezTo>
                  <a:pt x="2569845" y="1787652"/>
                  <a:pt x="2568607" y="1789462"/>
                  <a:pt x="2567369" y="1791272"/>
                </a:cubicBezTo>
                <a:cubicBezTo>
                  <a:pt x="2559558" y="1802702"/>
                  <a:pt x="2551366" y="1814036"/>
                  <a:pt x="2542699" y="1824990"/>
                </a:cubicBezTo>
                <a:cubicBezTo>
                  <a:pt x="2541651" y="1826324"/>
                  <a:pt x="2540603" y="1827562"/>
                  <a:pt x="2539556" y="1828800"/>
                </a:cubicBezTo>
                <a:cubicBezTo>
                  <a:pt x="2530507" y="1840135"/>
                  <a:pt x="2520982" y="1851279"/>
                  <a:pt x="2511076" y="1862042"/>
                </a:cubicBezTo>
                <a:cubicBezTo>
                  <a:pt x="2510981" y="1862138"/>
                  <a:pt x="2510885" y="1862233"/>
                  <a:pt x="2510790" y="1862423"/>
                </a:cubicBezTo>
                <a:cubicBezTo>
                  <a:pt x="2500789" y="1873187"/>
                  <a:pt x="2490407" y="1883664"/>
                  <a:pt x="2479643" y="1893761"/>
                </a:cubicBezTo>
                <a:cubicBezTo>
                  <a:pt x="2478310" y="1894999"/>
                  <a:pt x="2477072" y="1896237"/>
                  <a:pt x="2475833" y="1897380"/>
                </a:cubicBezTo>
                <a:cubicBezTo>
                  <a:pt x="2465451" y="1907000"/>
                  <a:pt x="2454783" y="1916240"/>
                  <a:pt x="2443734" y="1925193"/>
                </a:cubicBezTo>
                <a:cubicBezTo>
                  <a:pt x="2441829" y="1926717"/>
                  <a:pt x="2440019" y="1928241"/>
                  <a:pt x="2438114" y="1929765"/>
                </a:cubicBezTo>
                <a:cubicBezTo>
                  <a:pt x="2427161" y="1938528"/>
                  <a:pt x="2415826" y="1947005"/>
                  <a:pt x="2404205" y="1955102"/>
                </a:cubicBezTo>
                <a:cubicBezTo>
                  <a:pt x="2402205" y="1956530"/>
                  <a:pt x="2400205" y="1957864"/>
                  <a:pt x="2398109" y="1959293"/>
                </a:cubicBezTo>
                <a:cubicBezTo>
                  <a:pt x="2386203" y="1967389"/>
                  <a:pt x="2374011" y="1975295"/>
                  <a:pt x="2361533" y="1982724"/>
                </a:cubicBezTo>
                <a:cubicBezTo>
                  <a:pt x="2359914" y="1983677"/>
                  <a:pt x="2358200" y="1984629"/>
                  <a:pt x="2356485" y="1985582"/>
                </a:cubicBezTo>
                <a:cubicBezTo>
                  <a:pt x="2343245" y="1993297"/>
                  <a:pt x="2329815" y="2000726"/>
                  <a:pt x="2315909" y="2007584"/>
                </a:cubicBezTo>
                <a:cubicBezTo>
                  <a:pt x="2315528" y="2007775"/>
                  <a:pt x="2315242" y="2007870"/>
                  <a:pt x="2314861" y="2008061"/>
                </a:cubicBezTo>
                <a:cubicBezTo>
                  <a:pt x="2301050" y="2014919"/>
                  <a:pt x="2286762" y="2021300"/>
                  <a:pt x="2272284" y="2027396"/>
                </a:cubicBezTo>
                <a:cubicBezTo>
                  <a:pt x="2270760" y="2028063"/>
                  <a:pt x="2269236" y="2028730"/>
                  <a:pt x="2267712" y="2029397"/>
                </a:cubicBezTo>
                <a:cubicBezTo>
                  <a:pt x="2253615" y="2035207"/>
                  <a:pt x="2239232" y="2040446"/>
                  <a:pt x="2224659" y="2045399"/>
                </a:cubicBezTo>
                <a:cubicBezTo>
                  <a:pt x="2222278" y="2046161"/>
                  <a:pt x="2219897" y="2047018"/>
                  <a:pt x="2217515" y="2047780"/>
                </a:cubicBezTo>
                <a:cubicBezTo>
                  <a:pt x="2202561" y="2052733"/>
                  <a:pt x="2187416" y="2057210"/>
                  <a:pt x="2171891" y="2061210"/>
                </a:cubicBezTo>
                <a:cubicBezTo>
                  <a:pt x="2169128" y="2061972"/>
                  <a:pt x="2166366" y="2062544"/>
                  <a:pt x="2163509" y="2063210"/>
                </a:cubicBezTo>
                <a:cubicBezTo>
                  <a:pt x="2150555" y="2066449"/>
                  <a:pt x="2137505" y="2069306"/>
                  <a:pt x="2124170" y="2071878"/>
                </a:cubicBezTo>
                <a:cubicBezTo>
                  <a:pt x="2119884" y="2072735"/>
                  <a:pt x="2115598" y="2073593"/>
                  <a:pt x="2111216" y="2074355"/>
                </a:cubicBezTo>
                <a:cubicBezTo>
                  <a:pt x="2095214" y="2077212"/>
                  <a:pt x="2079022" y="2079784"/>
                  <a:pt x="2062543" y="2081689"/>
                </a:cubicBezTo>
                <a:lnTo>
                  <a:pt x="1071944" y="2197322"/>
                </a:lnTo>
                <a:cubicBezTo>
                  <a:pt x="662083" y="2245138"/>
                  <a:pt x="262033" y="1982057"/>
                  <a:pt x="180118" y="1610868"/>
                </a:cubicBezTo>
                <a:cubicBezTo>
                  <a:pt x="162973" y="1533335"/>
                  <a:pt x="161068" y="1457135"/>
                  <a:pt x="172498" y="1384649"/>
                </a:cubicBezTo>
                <a:cubicBezTo>
                  <a:pt x="176308" y="1360456"/>
                  <a:pt x="181547" y="1336739"/>
                  <a:pt x="188309" y="1313498"/>
                </a:cubicBezTo>
                <a:lnTo>
                  <a:pt x="188309" y="1313498"/>
                </a:lnTo>
                <a:cubicBezTo>
                  <a:pt x="188309" y="1313498"/>
                  <a:pt x="188309" y="1313498"/>
                  <a:pt x="188309" y="1313498"/>
                </a:cubicBezTo>
                <a:lnTo>
                  <a:pt x="82677" y="1680496"/>
                </a:lnTo>
                <a:cubicBezTo>
                  <a:pt x="55912" y="1773460"/>
                  <a:pt x="51721" y="1874520"/>
                  <a:pt x="74486" y="1977866"/>
                </a:cubicBezTo>
                <a:cubicBezTo>
                  <a:pt x="156401" y="2349056"/>
                  <a:pt x="556451" y="2612136"/>
                  <a:pt x="966311" y="2564321"/>
                </a:cubicBezTo>
                <a:lnTo>
                  <a:pt x="1956911" y="2448687"/>
                </a:lnTo>
                <a:cubicBezTo>
                  <a:pt x="1973389" y="2446782"/>
                  <a:pt x="1989582" y="2444210"/>
                  <a:pt x="2005584" y="2441353"/>
                </a:cubicBezTo>
                <a:cubicBezTo>
                  <a:pt x="2009966" y="2440591"/>
                  <a:pt x="2014252" y="2439734"/>
                  <a:pt x="2018538" y="2438876"/>
                </a:cubicBezTo>
                <a:cubicBezTo>
                  <a:pt x="2031778" y="2436305"/>
                  <a:pt x="2044922" y="2433352"/>
                  <a:pt x="2057781" y="2430209"/>
                </a:cubicBezTo>
                <a:cubicBezTo>
                  <a:pt x="2060543" y="2429542"/>
                  <a:pt x="2063401" y="2428875"/>
                  <a:pt x="2066163" y="2428208"/>
                </a:cubicBezTo>
                <a:cubicBezTo>
                  <a:pt x="2079308" y="2424779"/>
                  <a:pt x="2092166" y="2421160"/>
                  <a:pt x="2104930" y="2417064"/>
                </a:cubicBezTo>
                <a:cubicBezTo>
                  <a:pt x="2107216" y="2416302"/>
                  <a:pt x="2109502" y="2415540"/>
                  <a:pt x="2111788" y="2414778"/>
                </a:cubicBezTo>
                <a:cubicBezTo>
                  <a:pt x="2114169" y="2414016"/>
                  <a:pt x="2116550" y="2413159"/>
                  <a:pt x="2118932" y="2412397"/>
                </a:cubicBezTo>
                <a:cubicBezTo>
                  <a:pt x="2133505" y="2407444"/>
                  <a:pt x="2147888" y="2402110"/>
                  <a:pt x="2161985" y="2396395"/>
                </a:cubicBezTo>
                <a:cubicBezTo>
                  <a:pt x="2163509" y="2395728"/>
                  <a:pt x="2165033" y="2395061"/>
                  <a:pt x="2166557" y="2394395"/>
                </a:cubicBezTo>
                <a:cubicBezTo>
                  <a:pt x="2181035" y="2388299"/>
                  <a:pt x="2195227" y="2381917"/>
                  <a:pt x="2209038" y="2375059"/>
                </a:cubicBezTo>
                <a:cubicBezTo>
                  <a:pt x="2209419" y="2374868"/>
                  <a:pt x="2209705" y="2374773"/>
                  <a:pt x="2210086" y="2374583"/>
                </a:cubicBezTo>
                <a:cubicBezTo>
                  <a:pt x="2223992" y="2367629"/>
                  <a:pt x="2237423" y="2360295"/>
                  <a:pt x="2250662" y="2352580"/>
                </a:cubicBezTo>
                <a:cubicBezTo>
                  <a:pt x="2252282" y="2351627"/>
                  <a:pt x="2253996" y="2350675"/>
                  <a:pt x="2255711" y="2349722"/>
                </a:cubicBezTo>
                <a:cubicBezTo>
                  <a:pt x="2268284" y="2342293"/>
                  <a:pt x="2280380" y="2334482"/>
                  <a:pt x="2292287" y="2326291"/>
                </a:cubicBezTo>
                <a:cubicBezTo>
                  <a:pt x="2294287" y="2324862"/>
                  <a:pt x="2296382" y="2323529"/>
                  <a:pt x="2298383" y="2322100"/>
                </a:cubicBezTo>
                <a:cubicBezTo>
                  <a:pt x="2310003" y="2314004"/>
                  <a:pt x="2321338" y="2305526"/>
                  <a:pt x="2332292" y="2296763"/>
                </a:cubicBezTo>
                <a:cubicBezTo>
                  <a:pt x="2334197" y="2295239"/>
                  <a:pt x="2336006" y="2293715"/>
                  <a:pt x="2337911" y="2292191"/>
                </a:cubicBezTo>
                <a:cubicBezTo>
                  <a:pt x="2348960" y="2283238"/>
                  <a:pt x="2359724" y="2273904"/>
                  <a:pt x="2370011" y="2264378"/>
                </a:cubicBezTo>
                <a:cubicBezTo>
                  <a:pt x="2371344" y="2263140"/>
                  <a:pt x="2372582" y="2261902"/>
                  <a:pt x="2373916" y="2260664"/>
                </a:cubicBezTo>
                <a:cubicBezTo>
                  <a:pt x="2384679" y="2250472"/>
                  <a:pt x="2395157" y="2240090"/>
                  <a:pt x="2405063" y="2229326"/>
                </a:cubicBezTo>
                <a:cubicBezTo>
                  <a:pt x="2405158" y="2229231"/>
                  <a:pt x="2405253" y="2229136"/>
                  <a:pt x="2405348" y="2229041"/>
                </a:cubicBezTo>
                <a:cubicBezTo>
                  <a:pt x="2415254" y="2218277"/>
                  <a:pt x="2424779" y="2207133"/>
                  <a:pt x="2433828" y="2195703"/>
                </a:cubicBezTo>
                <a:cubicBezTo>
                  <a:pt x="2434876" y="2194465"/>
                  <a:pt x="2435924" y="2193227"/>
                  <a:pt x="2436971" y="2191893"/>
                </a:cubicBezTo>
                <a:cubicBezTo>
                  <a:pt x="2443067" y="2184178"/>
                  <a:pt x="2448973" y="2176463"/>
                  <a:pt x="2454593" y="2168462"/>
                </a:cubicBezTo>
                <a:cubicBezTo>
                  <a:pt x="2457069" y="2165033"/>
                  <a:pt x="2459260" y="2161604"/>
                  <a:pt x="2461641" y="2158079"/>
                </a:cubicBezTo>
                <a:cubicBezTo>
                  <a:pt x="2462879" y="2156270"/>
                  <a:pt x="2464118" y="2154460"/>
                  <a:pt x="2465356" y="2152650"/>
                </a:cubicBezTo>
                <a:cubicBezTo>
                  <a:pt x="2472881" y="2141315"/>
                  <a:pt x="2480120" y="2129790"/>
                  <a:pt x="2486882" y="2117979"/>
                </a:cubicBezTo>
                <a:cubicBezTo>
                  <a:pt x="2488025" y="2115979"/>
                  <a:pt x="2489168" y="2113979"/>
                  <a:pt x="2490311" y="2111978"/>
                </a:cubicBezTo>
                <a:cubicBezTo>
                  <a:pt x="2496979" y="2100072"/>
                  <a:pt x="2503265" y="2088071"/>
                  <a:pt x="2509076" y="2075783"/>
                </a:cubicBezTo>
                <a:cubicBezTo>
                  <a:pt x="2509933" y="2073878"/>
                  <a:pt x="2510790" y="2071973"/>
                  <a:pt x="2511647" y="2070164"/>
                </a:cubicBezTo>
                <a:cubicBezTo>
                  <a:pt x="2517458" y="2057495"/>
                  <a:pt x="2522982" y="2044732"/>
                  <a:pt x="2527935" y="2031683"/>
                </a:cubicBezTo>
                <a:cubicBezTo>
                  <a:pt x="2528411" y="2030349"/>
                  <a:pt x="2528888" y="2029015"/>
                  <a:pt x="2529364" y="2027682"/>
                </a:cubicBezTo>
                <a:cubicBezTo>
                  <a:pt x="2534412" y="2013966"/>
                  <a:pt x="2539174" y="2000060"/>
                  <a:pt x="2543175" y="1985963"/>
                </a:cubicBezTo>
                <a:lnTo>
                  <a:pt x="2648807" y="1619060"/>
                </a:lnTo>
                <a:cubicBezTo>
                  <a:pt x="2644712" y="1633157"/>
                  <a:pt x="2640045" y="1647063"/>
                  <a:pt x="2634996" y="1660779"/>
                </a:cubicBezTo>
                <a:cubicBezTo>
                  <a:pt x="2634520" y="1662113"/>
                  <a:pt x="2634044" y="1663446"/>
                  <a:pt x="2633567" y="1664780"/>
                </a:cubicBezTo>
                <a:close/>
                <a:moveTo>
                  <a:pt x="1560481" y="653129"/>
                </a:moveTo>
                <a:cubicBezTo>
                  <a:pt x="1647825" y="642938"/>
                  <a:pt x="1733645" y="675227"/>
                  <a:pt x="1791462" y="732092"/>
                </a:cubicBezTo>
                <a:lnTo>
                  <a:pt x="2012918" y="706279"/>
                </a:lnTo>
                <a:lnTo>
                  <a:pt x="1963293" y="481774"/>
                </a:lnTo>
                <a:cubicBezTo>
                  <a:pt x="1935956" y="358045"/>
                  <a:pt x="1802702" y="270320"/>
                  <a:pt x="1666113" y="286322"/>
                </a:cubicBezTo>
                <a:lnTo>
                  <a:pt x="355187" y="439293"/>
                </a:lnTo>
                <a:lnTo>
                  <a:pt x="112776" y="7144"/>
                </a:lnTo>
                <a:lnTo>
                  <a:pt x="7144" y="374142"/>
                </a:lnTo>
                <a:lnTo>
                  <a:pt x="249555" y="806196"/>
                </a:lnTo>
                <a:lnTo>
                  <a:pt x="1560481" y="653129"/>
                </a:lnTo>
                <a:close/>
                <a:moveTo>
                  <a:pt x="851154" y="1303401"/>
                </a:moveTo>
                <a:cubicBezTo>
                  <a:pt x="849154" y="1303782"/>
                  <a:pt x="847154" y="1304258"/>
                  <a:pt x="845249" y="1304735"/>
                </a:cubicBezTo>
                <a:cubicBezTo>
                  <a:pt x="843725" y="1305115"/>
                  <a:pt x="842201" y="1305592"/>
                  <a:pt x="840677" y="1305973"/>
                </a:cubicBezTo>
                <a:cubicBezTo>
                  <a:pt x="836390" y="1307021"/>
                  <a:pt x="832009" y="1308068"/>
                  <a:pt x="827818" y="1309402"/>
                </a:cubicBezTo>
                <a:cubicBezTo>
                  <a:pt x="826770" y="1309688"/>
                  <a:pt x="825722" y="1309973"/>
                  <a:pt x="824675" y="1310259"/>
                </a:cubicBezTo>
                <a:cubicBezTo>
                  <a:pt x="817626" y="1312450"/>
                  <a:pt x="810768" y="1315022"/>
                  <a:pt x="804196" y="1317879"/>
                </a:cubicBezTo>
                <a:cubicBezTo>
                  <a:pt x="802196" y="1318736"/>
                  <a:pt x="800195" y="1319689"/>
                  <a:pt x="798290" y="1320546"/>
                </a:cubicBezTo>
                <a:cubicBezTo>
                  <a:pt x="793623" y="1322642"/>
                  <a:pt x="789051" y="1324832"/>
                  <a:pt x="784670" y="1327118"/>
                </a:cubicBezTo>
                <a:cubicBezTo>
                  <a:pt x="782479" y="1328261"/>
                  <a:pt x="780383" y="1329500"/>
                  <a:pt x="778193" y="1330643"/>
                </a:cubicBezTo>
                <a:cubicBezTo>
                  <a:pt x="773906" y="1333024"/>
                  <a:pt x="769811" y="1335596"/>
                  <a:pt x="765715" y="1338263"/>
                </a:cubicBezTo>
                <a:cubicBezTo>
                  <a:pt x="763810" y="1339501"/>
                  <a:pt x="762000" y="1340644"/>
                  <a:pt x="760190" y="1341882"/>
                </a:cubicBezTo>
                <a:cubicBezTo>
                  <a:pt x="755142" y="1345406"/>
                  <a:pt x="750189" y="1349121"/>
                  <a:pt x="745522" y="1353026"/>
                </a:cubicBezTo>
                <a:cubicBezTo>
                  <a:pt x="744093" y="1354169"/>
                  <a:pt x="742760" y="1355408"/>
                  <a:pt x="741426" y="1356551"/>
                </a:cubicBezTo>
                <a:cubicBezTo>
                  <a:pt x="737521" y="1359980"/>
                  <a:pt x="733806" y="1363409"/>
                  <a:pt x="730187" y="1367028"/>
                </a:cubicBezTo>
                <a:cubicBezTo>
                  <a:pt x="729425" y="1367790"/>
                  <a:pt x="728663" y="1368552"/>
                  <a:pt x="727901" y="1369314"/>
                </a:cubicBezTo>
                <a:cubicBezTo>
                  <a:pt x="726853" y="1370362"/>
                  <a:pt x="725900" y="1371505"/>
                  <a:pt x="724853" y="1372648"/>
                </a:cubicBezTo>
                <a:cubicBezTo>
                  <a:pt x="721614" y="1376172"/>
                  <a:pt x="718471" y="1379696"/>
                  <a:pt x="715518" y="1383316"/>
                </a:cubicBezTo>
                <a:cubicBezTo>
                  <a:pt x="714089" y="1385126"/>
                  <a:pt x="712661" y="1386935"/>
                  <a:pt x="711232" y="1388840"/>
                </a:cubicBezTo>
                <a:cubicBezTo>
                  <a:pt x="708374" y="1392555"/>
                  <a:pt x="705707" y="1396460"/>
                  <a:pt x="703136" y="1400365"/>
                </a:cubicBezTo>
                <a:cubicBezTo>
                  <a:pt x="702564" y="1401318"/>
                  <a:pt x="701897" y="1402271"/>
                  <a:pt x="701231" y="1403223"/>
                </a:cubicBezTo>
                <a:cubicBezTo>
                  <a:pt x="700564" y="1404271"/>
                  <a:pt x="699992" y="1405319"/>
                  <a:pt x="699326" y="1406366"/>
                </a:cubicBezTo>
                <a:cubicBezTo>
                  <a:pt x="696563" y="1410938"/>
                  <a:pt x="693992" y="1415510"/>
                  <a:pt x="691610" y="1420273"/>
                </a:cubicBezTo>
                <a:cubicBezTo>
                  <a:pt x="691039" y="1421321"/>
                  <a:pt x="690467" y="1422464"/>
                  <a:pt x="689896" y="1423511"/>
                </a:cubicBezTo>
                <a:cubicBezTo>
                  <a:pt x="689801" y="1423702"/>
                  <a:pt x="689801" y="1423797"/>
                  <a:pt x="689705" y="1423988"/>
                </a:cubicBezTo>
                <a:cubicBezTo>
                  <a:pt x="687134" y="1429417"/>
                  <a:pt x="684848" y="1435037"/>
                  <a:pt x="682752" y="1440752"/>
                </a:cubicBezTo>
                <a:cubicBezTo>
                  <a:pt x="681990" y="1442657"/>
                  <a:pt x="681419" y="1444657"/>
                  <a:pt x="680752" y="1446657"/>
                </a:cubicBezTo>
                <a:cubicBezTo>
                  <a:pt x="669798" y="1479709"/>
                  <a:pt x="667322" y="1515999"/>
                  <a:pt x="675513" y="1553147"/>
                </a:cubicBezTo>
                <a:cubicBezTo>
                  <a:pt x="685514" y="1598295"/>
                  <a:pt x="709708" y="1638586"/>
                  <a:pt x="742950" y="1670876"/>
                </a:cubicBezTo>
                <a:cubicBezTo>
                  <a:pt x="743807" y="1670685"/>
                  <a:pt x="744569" y="1670495"/>
                  <a:pt x="745427" y="1670304"/>
                </a:cubicBezTo>
                <a:cubicBezTo>
                  <a:pt x="752856" y="1668780"/>
                  <a:pt x="760381" y="1667447"/>
                  <a:pt x="768096" y="1666589"/>
                </a:cubicBezTo>
                <a:lnTo>
                  <a:pt x="2006346" y="1522000"/>
                </a:lnTo>
                <a:lnTo>
                  <a:pt x="2027301" y="1617059"/>
                </a:lnTo>
                <a:cubicBezTo>
                  <a:pt x="2094738" y="1590865"/>
                  <a:pt x="2143030" y="1538097"/>
                  <a:pt x="2159794" y="1474470"/>
                </a:cubicBezTo>
                <a:cubicBezTo>
                  <a:pt x="2160937" y="1470089"/>
                  <a:pt x="2161889" y="1465612"/>
                  <a:pt x="2162747" y="1461135"/>
                </a:cubicBezTo>
                <a:cubicBezTo>
                  <a:pt x="2163318" y="1457992"/>
                  <a:pt x="2163985" y="1454849"/>
                  <a:pt x="2164366" y="1451705"/>
                </a:cubicBezTo>
                <a:cubicBezTo>
                  <a:pt x="2165033" y="1447038"/>
                  <a:pt x="2165414" y="1442276"/>
                  <a:pt x="2165699" y="1437418"/>
                </a:cubicBezTo>
                <a:cubicBezTo>
                  <a:pt x="2165890" y="1434370"/>
                  <a:pt x="2166176" y="1431322"/>
                  <a:pt x="2166271" y="1428179"/>
                </a:cubicBezTo>
                <a:cubicBezTo>
                  <a:pt x="2166366" y="1422845"/>
                  <a:pt x="2166080" y="1417511"/>
                  <a:pt x="2165795" y="1412081"/>
                </a:cubicBezTo>
                <a:cubicBezTo>
                  <a:pt x="2165604" y="1409414"/>
                  <a:pt x="2165699" y="1406747"/>
                  <a:pt x="2165414" y="1404080"/>
                </a:cubicBezTo>
                <a:cubicBezTo>
                  <a:pt x="2164556" y="1395984"/>
                  <a:pt x="2163413" y="1387793"/>
                  <a:pt x="2161604" y="1379601"/>
                </a:cubicBezTo>
                <a:lnTo>
                  <a:pt x="2111978" y="1155097"/>
                </a:lnTo>
                <a:lnTo>
                  <a:pt x="873728" y="1299686"/>
                </a:lnTo>
                <a:cubicBezTo>
                  <a:pt x="866108" y="1300544"/>
                  <a:pt x="858584" y="1301877"/>
                  <a:pt x="851154" y="1303401"/>
                </a:cubicBezTo>
                <a:close/>
              </a:path>
            </a:pathLst>
          </a:custGeom>
          <a:solidFill>
            <a:srgbClr val="302E45">
              <a:alpha val="66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BF662-D91F-0F4C-9D1E-1B8C5C6D91F0}"/>
              </a:ext>
            </a:extLst>
          </p:cNvPr>
          <p:cNvSpPr txBox="1"/>
          <p:nvPr userDrawn="1"/>
        </p:nvSpPr>
        <p:spPr>
          <a:xfrm>
            <a:off x="4322088" y="5631559"/>
            <a:ext cx="3619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46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- 3d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B7751DB-A631-E14B-BFC1-BA09CE140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300" y="0"/>
            <a:ext cx="102997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31DCDF-910F-2644-A3E8-9786683C87F3}"/>
              </a:ext>
            </a:extLst>
          </p:cNvPr>
          <p:cNvSpPr/>
          <p:nvPr userDrawn="1"/>
        </p:nvSpPr>
        <p:spPr>
          <a:xfrm rot="10800000">
            <a:off x="1869440" y="-2"/>
            <a:ext cx="5718530" cy="6857999"/>
          </a:xfrm>
          <a:prstGeom prst="rect">
            <a:avLst/>
          </a:prstGeom>
          <a:gradFill>
            <a:gsLst>
              <a:gs pos="56000">
                <a:schemeClr val="tx2">
                  <a:alpha val="70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F87EAB64-E378-449C-902B-BB89D8016B9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algn="ctr" defTabSz="914400" rtl="0" eaLnBrk="1" latinLnBrk="0" hangingPunct="1"/>
            <a:r>
              <a:rPr lang="en-US" dirty="0"/>
              <a:t> </a:t>
            </a:r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0B50E08F-E83B-4496-9FDA-4B84A10815CC}"/>
              </a:ext>
            </a:extLst>
          </p:cNvPr>
          <p:cNvGrpSpPr/>
          <p:nvPr userDrawn="1"/>
        </p:nvGrpSpPr>
        <p:grpSpPr>
          <a:xfrm>
            <a:off x="5525625" y="1003152"/>
            <a:ext cx="6247780" cy="4962898"/>
            <a:chOff x="4313967" y="1572331"/>
            <a:chExt cx="3458433" cy="274719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B38E31-8591-4628-9C37-B424A6898CF0}"/>
                </a:ext>
              </a:extLst>
            </p:cNvPr>
            <p:cNvSpPr/>
            <p:nvPr/>
          </p:nvSpPr>
          <p:spPr>
            <a:xfrm>
              <a:off x="4313967" y="1747773"/>
              <a:ext cx="3457575" cy="2571750"/>
            </a:xfrm>
            <a:custGeom>
              <a:avLst/>
              <a:gdLst/>
              <a:ahLst/>
              <a:cxnLst/>
              <a:rect l="0" t="0" r="0" b="0"/>
              <a:pathLst>
                <a:path w="3457575" h="2571750">
                  <a:moveTo>
                    <a:pt x="3459671" y="997744"/>
                  </a:moveTo>
                  <a:lnTo>
                    <a:pt x="3354038" y="1364647"/>
                  </a:lnTo>
                  <a:lnTo>
                    <a:pt x="2759202" y="1434084"/>
                  </a:lnTo>
                  <a:lnTo>
                    <a:pt x="2660142" y="985266"/>
                  </a:lnTo>
                  <a:lnTo>
                    <a:pt x="2765774" y="618363"/>
                  </a:lnTo>
                  <a:lnTo>
                    <a:pt x="2864834" y="1067181"/>
                  </a:lnTo>
                  <a:lnTo>
                    <a:pt x="3459671" y="997744"/>
                  </a:lnTo>
                  <a:close/>
                  <a:moveTo>
                    <a:pt x="2633567" y="1664780"/>
                  </a:moveTo>
                  <a:cubicBezTo>
                    <a:pt x="2628614" y="1677829"/>
                    <a:pt x="2623185" y="1690592"/>
                    <a:pt x="2617375" y="1703261"/>
                  </a:cubicBezTo>
                  <a:cubicBezTo>
                    <a:pt x="2616518" y="1705165"/>
                    <a:pt x="2615660" y="1707071"/>
                    <a:pt x="2614803" y="1708976"/>
                  </a:cubicBezTo>
                  <a:cubicBezTo>
                    <a:pt x="2608993" y="1721263"/>
                    <a:pt x="2602706" y="1733360"/>
                    <a:pt x="2596039" y="1745171"/>
                  </a:cubicBezTo>
                  <a:cubicBezTo>
                    <a:pt x="2594896" y="1747171"/>
                    <a:pt x="2593753" y="1749171"/>
                    <a:pt x="2592610" y="1751171"/>
                  </a:cubicBezTo>
                  <a:cubicBezTo>
                    <a:pt x="2585847" y="1762887"/>
                    <a:pt x="2578703" y="1774508"/>
                    <a:pt x="2571083" y="1785842"/>
                  </a:cubicBezTo>
                  <a:cubicBezTo>
                    <a:pt x="2569845" y="1787652"/>
                    <a:pt x="2568607" y="1789462"/>
                    <a:pt x="2567369" y="1791272"/>
                  </a:cubicBezTo>
                  <a:cubicBezTo>
                    <a:pt x="2559558" y="1802702"/>
                    <a:pt x="2551366" y="1814036"/>
                    <a:pt x="2542699" y="1824990"/>
                  </a:cubicBezTo>
                  <a:cubicBezTo>
                    <a:pt x="2541651" y="1826324"/>
                    <a:pt x="2540603" y="1827562"/>
                    <a:pt x="2539556" y="1828800"/>
                  </a:cubicBezTo>
                  <a:cubicBezTo>
                    <a:pt x="2530507" y="1840135"/>
                    <a:pt x="2520982" y="1851279"/>
                    <a:pt x="2511076" y="1862042"/>
                  </a:cubicBezTo>
                  <a:cubicBezTo>
                    <a:pt x="2510981" y="1862138"/>
                    <a:pt x="2510885" y="1862233"/>
                    <a:pt x="2510790" y="1862423"/>
                  </a:cubicBezTo>
                  <a:cubicBezTo>
                    <a:pt x="2500789" y="1873187"/>
                    <a:pt x="2490407" y="1883664"/>
                    <a:pt x="2479643" y="1893761"/>
                  </a:cubicBezTo>
                  <a:cubicBezTo>
                    <a:pt x="2478310" y="1894999"/>
                    <a:pt x="2477072" y="1896237"/>
                    <a:pt x="2475833" y="1897380"/>
                  </a:cubicBezTo>
                  <a:cubicBezTo>
                    <a:pt x="2465451" y="1907000"/>
                    <a:pt x="2454783" y="1916240"/>
                    <a:pt x="2443734" y="1925193"/>
                  </a:cubicBezTo>
                  <a:cubicBezTo>
                    <a:pt x="2441829" y="1926717"/>
                    <a:pt x="2440019" y="1928241"/>
                    <a:pt x="2438114" y="1929765"/>
                  </a:cubicBezTo>
                  <a:cubicBezTo>
                    <a:pt x="2427161" y="1938528"/>
                    <a:pt x="2415826" y="1947005"/>
                    <a:pt x="2404205" y="1955102"/>
                  </a:cubicBezTo>
                  <a:cubicBezTo>
                    <a:pt x="2402205" y="1956530"/>
                    <a:pt x="2400205" y="1957864"/>
                    <a:pt x="2398109" y="1959293"/>
                  </a:cubicBezTo>
                  <a:cubicBezTo>
                    <a:pt x="2386203" y="1967389"/>
                    <a:pt x="2374011" y="1975295"/>
                    <a:pt x="2361533" y="1982724"/>
                  </a:cubicBezTo>
                  <a:cubicBezTo>
                    <a:pt x="2359914" y="1983677"/>
                    <a:pt x="2358200" y="1984629"/>
                    <a:pt x="2356485" y="1985582"/>
                  </a:cubicBezTo>
                  <a:cubicBezTo>
                    <a:pt x="2343245" y="1993297"/>
                    <a:pt x="2329815" y="2000726"/>
                    <a:pt x="2315909" y="2007584"/>
                  </a:cubicBezTo>
                  <a:cubicBezTo>
                    <a:pt x="2315528" y="2007775"/>
                    <a:pt x="2315242" y="2007870"/>
                    <a:pt x="2314861" y="2008061"/>
                  </a:cubicBezTo>
                  <a:cubicBezTo>
                    <a:pt x="2301050" y="2014919"/>
                    <a:pt x="2286762" y="2021300"/>
                    <a:pt x="2272284" y="2027396"/>
                  </a:cubicBezTo>
                  <a:cubicBezTo>
                    <a:pt x="2270760" y="2028063"/>
                    <a:pt x="2269236" y="2028730"/>
                    <a:pt x="2267712" y="2029397"/>
                  </a:cubicBezTo>
                  <a:cubicBezTo>
                    <a:pt x="2253615" y="2035207"/>
                    <a:pt x="2239232" y="2040446"/>
                    <a:pt x="2224659" y="2045399"/>
                  </a:cubicBezTo>
                  <a:cubicBezTo>
                    <a:pt x="2222278" y="2046161"/>
                    <a:pt x="2219897" y="2047018"/>
                    <a:pt x="2217515" y="2047780"/>
                  </a:cubicBezTo>
                  <a:cubicBezTo>
                    <a:pt x="2202561" y="2052733"/>
                    <a:pt x="2187416" y="2057210"/>
                    <a:pt x="2171891" y="2061210"/>
                  </a:cubicBezTo>
                  <a:cubicBezTo>
                    <a:pt x="2169128" y="2061972"/>
                    <a:pt x="2166366" y="2062544"/>
                    <a:pt x="2163509" y="2063210"/>
                  </a:cubicBezTo>
                  <a:cubicBezTo>
                    <a:pt x="2150555" y="2066449"/>
                    <a:pt x="2137505" y="2069306"/>
                    <a:pt x="2124170" y="2071878"/>
                  </a:cubicBezTo>
                  <a:cubicBezTo>
                    <a:pt x="2119884" y="2072735"/>
                    <a:pt x="2115598" y="2073593"/>
                    <a:pt x="2111216" y="2074355"/>
                  </a:cubicBezTo>
                  <a:cubicBezTo>
                    <a:pt x="2095214" y="2077212"/>
                    <a:pt x="2079022" y="2079784"/>
                    <a:pt x="2062543" y="2081689"/>
                  </a:cubicBezTo>
                  <a:lnTo>
                    <a:pt x="1071944" y="2197322"/>
                  </a:lnTo>
                  <a:cubicBezTo>
                    <a:pt x="662083" y="2245138"/>
                    <a:pt x="262033" y="1982057"/>
                    <a:pt x="180118" y="1610868"/>
                  </a:cubicBezTo>
                  <a:cubicBezTo>
                    <a:pt x="162973" y="1533335"/>
                    <a:pt x="161068" y="1457135"/>
                    <a:pt x="172498" y="1384649"/>
                  </a:cubicBezTo>
                  <a:cubicBezTo>
                    <a:pt x="176308" y="1360456"/>
                    <a:pt x="181547" y="1336739"/>
                    <a:pt x="188309" y="1313498"/>
                  </a:cubicBezTo>
                  <a:lnTo>
                    <a:pt x="188309" y="1313498"/>
                  </a:lnTo>
                  <a:cubicBezTo>
                    <a:pt x="188309" y="1313498"/>
                    <a:pt x="188309" y="1313498"/>
                    <a:pt x="188309" y="1313498"/>
                  </a:cubicBezTo>
                  <a:lnTo>
                    <a:pt x="82677" y="1680496"/>
                  </a:lnTo>
                  <a:cubicBezTo>
                    <a:pt x="55912" y="1773460"/>
                    <a:pt x="51721" y="1874520"/>
                    <a:pt x="74486" y="1977866"/>
                  </a:cubicBezTo>
                  <a:cubicBezTo>
                    <a:pt x="156401" y="2349056"/>
                    <a:pt x="556451" y="2612136"/>
                    <a:pt x="966311" y="2564321"/>
                  </a:cubicBezTo>
                  <a:lnTo>
                    <a:pt x="1956911" y="2448687"/>
                  </a:lnTo>
                  <a:cubicBezTo>
                    <a:pt x="1973389" y="2446782"/>
                    <a:pt x="1989582" y="2444210"/>
                    <a:pt x="2005584" y="2441353"/>
                  </a:cubicBezTo>
                  <a:cubicBezTo>
                    <a:pt x="2009966" y="2440591"/>
                    <a:pt x="2014252" y="2439734"/>
                    <a:pt x="2018538" y="2438876"/>
                  </a:cubicBezTo>
                  <a:cubicBezTo>
                    <a:pt x="2031778" y="2436305"/>
                    <a:pt x="2044922" y="2433352"/>
                    <a:pt x="2057781" y="2430209"/>
                  </a:cubicBezTo>
                  <a:cubicBezTo>
                    <a:pt x="2060543" y="2429542"/>
                    <a:pt x="2063401" y="2428875"/>
                    <a:pt x="2066163" y="2428208"/>
                  </a:cubicBezTo>
                  <a:cubicBezTo>
                    <a:pt x="2079308" y="2424779"/>
                    <a:pt x="2092166" y="2421160"/>
                    <a:pt x="2104930" y="2417064"/>
                  </a:cubicBezTo>
                  <a:cubicBezTo>
                    <a:pt x="2107216" y="2416302"/>
                    <a:pt x="2109502" y="2415540"/>
                    <a:pt x="2111788" y="2414778"/>
                  </a:cubicBezTo>
                  <a:cubicBezTo>
                    <a:pt x="2114169" y="2414016"/>
                    <a:pt x="2116550" y="2413159"/>
                    <a:pt x="2118932" y="2412397"/>
                  </a:cubicBezTo>
                  <a:cubicBezTo>
                    <a:pt x="2133505" y="2407444"/>
                    <a:pt x="2147888" y="2402110"/>
                    <a:pt x="2161985" y="2396395"/>
                  </a:cubicBezTo>
                  <a:cubicBezTo>
                    <a:pt x="2163509" y="2395728"/>
                    <a:pt x="2165033" y="2395061"/>
                    <a:pt x="2166557" y="2394395"/>
                  </a:cubicBezTo>
                  <a:cubicBezTo>
                    <a:pt x="2181035" y="2388299"/>
                    <a:pt x="2195227" y="2381917"/>
                    <a:pt x="2209038" y="2375059"/>
                  </a:cubicBezTo>
                  <a:cubicBezTo>
                    <a:pt x="2209419" y="2374868"/>
                    <a:pt x="2209705" y="2374773"/>
                    <a:pt x="2210086" y="2374583"/>
                  </a:cubicBezTo>
                  <a:cubicBezTo>
                    <a:pt x="2223992" y="2367629"/>
                    <a:pt x="2237423" y="2360295"/>
                    <a:pt x="2250662" y="2352580"/>
                  </a:cubicBezTo>
                  <a:cubicBezTo>
                    <a:pt x="2252282" y="2351627"/>
                    <a:pt x="2253996" y="2350675"/>
                    <a:pt x="2255711" y="2349722"/>
                  </a:cubicBezTo>
                  <a:cubicBezTo>
                    <a:pt x="2268284" y="2342293"/>
                    <a:pt x="2280380" y="2334482"/>
                    <a:pt x="2292287" y="2326291"/>
                  </a:cubicBezTo>
                  <a:cubicBezTo>
                    <a:pt x="2294287" y="2324862"/>
                    <a:pt x="2296382" y="2323529"/>
                    <a:pt x="2298383" y="2322100"/>
                  </a:cubicBezTo>
                  <a:cubicBezTo>
                    <a:pt x="2310003" y="2314004"/>
                    <a:pt x="2321338" y="2305526"/>
                    <a:pt x="2332292" y="2296763"/>
                  </a:cubicBezTo>
                  <a:cubicBezTo>
                    <a:pt x="2334197" y="2295239"/>
                    <a:pt x="2336006" y="2293715"/>
                    <a:pt x="2337911" y="2292191"/>
                  </a:cubicBezTo>
                  <a:cubicBezTo>
                    <a:pt x="2348960" y="2283238"/>
                    <a:pt x="2359724" y="2273904"/>
                    <a:pt x="2370011" y="2264378"/>
                  </a:cubicBezTo>
                  <a:cubicBezTo>
                    <a:pt x="2371344" y="2263140"/>
                    <a:pt x="2372582" y="2261902"/>
                    <a:pt x="2373916" y="2260664"/>
                  </a:cubicBezTo>
                  <a:cubicBezTo>
                    <a:pt x="2384679" y="2250472"/>
                    <a:pt x="2395157" y="2240090"/>
                    <a:pt x="2405063" y="2229326"/>
                  </a:cubicBezTo>
                  <a:cubicBezTo>
                    <a:pt x="2405158" y="2229231"/>
                    <a:pt x="2405253" y="2229136"/>
                    <a:pt x="2405348" y="2229041"/>
                  </a:cubicBezTo>
                  <a:cubicBezTo>
                    <a:pt x="2415254" y="2218277"/>
                    <a:pt x="2424779" y="2207133"/>
                    <a:pt x="2433828" y="2195703"/>
                  </a:cubicBezTo>
                  <a:cubicBezTo>
                    <a:pt x="2434876" y="2194465"/>
                    <a:pt x="2435924" y="2193227"/>
                    <a:pt x="2436971" y="2191893"/>
                  </a:cubicBezTo>
                  <a:cubicBezTo>
                    <a:pt x="2443067" y="2184178"/>
                    <a:pt x="2448973" y="2176463"/>
                    <a:pt x="2454593" y="2168462"/>
                  </a:cubicBezTo>
                  <a:cubicBezTo>
                    <a:pt x="2457069" y="2165033"/>
                    <a:pt x="2459260" y="2161604"/>
                    <a:pt x="2461641" y="2158079"/>
                  </a:cubicBezTo>
                  <a:cubicBezTo>
                    <a:pt x="2462879" y="2156270"/>
                    <a:pt x="2464118" y="2154460"/>
                    <a:pt x="2465356" y="2152650"/>
                  </a:cubicBezTo>
                  <a:cubicBezTo>
                    <a:pt x="2472881" y="2141315"/>
                    <a:pt x="2480120" y="2129790"/>
                    <a:pt x="2486882" y="2117979"/>
                  </a:cubicBezTo>
                  <a:cubicBezTo>
                    <a:pt x="2488025" y="2115979"/>
                    <a:pt x="2489168" y="2113979"/>
                    <a:pt x="2490311" y="2111978"/>
                  </a:cubicBezTo>
                  <a:cubicBezTo>
                    <a:pt x="2496979" y="2100072"/>
                    <a:pt x="2503265" y="2088071"/>
                    <a:pt x="2509076" y="2075783"/>
                  </a:cubicBezTo>
                  <a:cubicBezTo>
                    <a:pt x="2509933" y="2073878"/>
                    <a:pt x="2510790" y="2071973"/>
                    <a:pt x="2511647" y="2070164"/>
                  </a:cubicBezTo>
                  <a:cubicBezTo>
                    <a:pt x="2517458" y="2057495"/>
                    <a:pt x="2522982" y="2044732"/>
                    <a:pt x="2527935" y="2031683"/>
                  </a:cubicBezTo>
                  <a:cubicBezTo>
                    <a:pt x="2528411" y="2030349"/>
                    <a:pt x="2528888" y="2029015"/>
                    <a:pt x="2529364" y="2027682"/>
                  </a:cubicBezTo>
                  <a:cubicBezTo>
                    <a:pt x="2534412" y="2013966"/>
                    <a:pt x="2539174" y="2000060"/>
                    <a:pt x="2543175" y="1985963"/>
                  </a:cubicBezTo>
                  <a:lnTo>
                    <a:pt x="2648807" y="1619060"/>
                  </a:lnTo>
                  <a:cubicBezTo>
                    <a:pt x="2644712" y="1633157"/>
                    <a:pt x="2640045" y="1647063"/>
                    <a:pt x="2634996" y="1660779"/>
                  </a:cubicBezTo>
                  <a:cubicBezTo>
                    <a:pt x="2634520" y="1662113"/>
                    <a:pt x="2634044" y="1663446"/>
                    <a:pt x="2633567" y="1664780"/>
                  </a:cubicBezTo>
                  <a:close/>
                  <a:moveTo>
                    <a:pt x="1560481" y="653129"/>
                  </a:moveTo>
                  <a:cubicBezTo>
                    <a:pt x="1647825" y="642938"/>
                    <a:pt x="1733645" y="675227"/>
                    <a:pt x="1791462" y="732092"/>
                  </a:cubicBezTo>
                  <a:lnTo>
                    <a:pt x="2012918" y="706279"/>
                  </a:lnTo>
                  <a:lnTo>
                    <a:pt x="1963293" y="481774"/>
                  </a:lnTo>
                  <a:cubicBezTo>
                    <a:pt x="1935956" y="358045"/>
                    <a:pt x="1802702" y="270320"/>
                    <a:pt x="1666113" y="286322"/>
                  </a:cubicBezTo>
                  <a:lnTo>
                    <a:pt x="355187" y="439293"/>
                  </a:lnTo>
                  <a:lnTo>
                    <a:pt x="112776" y="7144"/>
                  </a:lnTo>
                  <a:lnTo>
                    <a:pt x="7144" y="374142"/>
                  </a:lnTo>
                  <a:lnTo>
                    <a:pt x="249555" y="806196"/>
                  </a:lnTo>
                  <a:lnTo>
                    <a:pt x="1560481" y="653129"/>
                  </a:lnTo>
                  <a:close/>
                  <a:moveTo>
                    <a:pt x="851154" y="1303401"/>
                  </a:moveTo>
                  <a:cubicBezTo>
                    <a:pt x="849154" y="1303782"/>
                    <a:pt x="847154" y="1304258"/>
                    <a:pt x="845249" y="1304735"/>
                  </a:cubicBezTo>
                  <a:cubicBezTo>
                    <a:pt x="843725" y="1305115"/>
                    <a:pt x="842201" y="1305592"/>
                    <a:pt x="840677" y="1305973"/>
                  </a:cubicBezTo>
                  <a:cubicBezTo>
                    <a:pt x="836390" y="1307021"/>
                    <a:pt x="832009" y="1308068"/>
                    <a:pt x="827818" y="1309402"/>
                  </a:cubicBezTo>
                  <a:cubicBezTo>
                    <a:pt x="826770" y="1309688"/>
                    <a:pt x="825722" y="1309973"/>
                    <a:pt x="824675" y="1310259"/>
                  </a:cubicBezTo>
                  <a:cubicBezTo>
                    <a:pt x="817626" y="1312450"/>
                    <a:pt x="810768" y="1315022"/>
                    <a:pt x="804196" y="1317879"/>
                  </a:cubicBezTo>
                  <a:cubicBezTo>
                    <a:pt x="802196" y="1318736"/>
                    <a:pt x="800195" y="1319689"/>
                    <a:pt x="798290" y="1320546"/>
                  </a:cubicBezTo>
                  <a:cubicBezTo>
                    <a:pt x="793623" y="1322642"/>
                    <a:pt x="789051" y="1324832"/>
                    <a:pt x="784670" y="1327118"/>
                  </a:cubicBezTo>
                  <a:cubicBezTo>
                    <a:pt x="782479" y="1328261"/>
                    <a:pt x="780383" y="1329500"/>
                    <a:pt x="778193" y="1330643"/>
                  </a:cubicBezTo>
                  <a:cubicBezTo>
                    <a:pt x="773906" y="1333024"/>
                    <a:pt x="769811" y="1335596"/>
                    <a:pt x="765715" y="1338263"/>
                  </a:cubicBezTo>
                  <a:cubicBezTo>
                    <a:pt x="763810" y="1339501"/>
                    <a:pt x="762000" y="1340644"/>
                    <a:pt x="760190" y="1341882"/>
                  </a:cubicBezTo>
                  <a:cubicBezTo>
                    <a:pt x="755142" y="1345406"/>
                    <a:pt x="750189" y="1349121"/>
                    <a:pt x="745522" y="1353026"/>
                  </a:cubicBezTo>
                  <a:cubicBezTo>
                    <a:pt x="744093" y="1354169"/>
                    <a:pt x="742760" y="1355408"/>
                    <a:pt x="741426" y="1356551"/>
                  </a:cubicBezTo>
                  <a:cubicBezTo>
                    <a:pt x="737521" y="1359980"/>
                    <a:pt x="733806" y="1363409"/>
                    <a:pt x="730187" y="1367028"/>
                  </a:cubicBezTo>
                  <a:cubicBezTo>
                    <a:pt x="729425" y="1367790"/>
                    <a:pt x="728663" y="1368552"/>
                    <a:pt x="727901" y="1369314"/>
                  </a:cubicBezTo>
                  <a:cubicBezTo>
                    <a:pt x="726853" y="1370362"/>
                    <a:pt x="725900" y="1371505"/>
                    <a:pt x="724853" y="1372648"/>
                  </a:cubicBezTo>
                  <a:cubicBezTo>
                    <a:pt x="721614" y="1376172"/>
                    <a:pt x="718471" y="1379696"/>
                    <a:pt x="715518" y="1383316"/>
                  </a:cubicBezTo>
                  <a:cubicBezTo>
                    <a:pt x="714089" y="1385126"/>
                    <a:pt x="712661" y="1386935"/>
                    <a:pt x="711232" y="1388840"/>
                  </a:cubicBezTo>
                  <a:cubicBezTo>
                    <a:pt x="708374" y="1392555"/>
                    <a:pt x="705707" y="1396460"/>
                    <a:pt x="703136" y="1400365"/>
                  </a:cubicBezTo>
                  <a:cubicBezTo>
                    <a:pt x="702564" y="1401318"/>
                    <a:pt x="701897" y="1402271"/>
                    <a:pt x="701231" y="1403223"/>
                  </a:cubicBezTo>
                  <a:cubicBezTo>
                    <a:pt x="700564" y="1404271"/>
                    <a:pt x="699992" y="1405319"/>
                    <a:pt x="699326" y="1406366"/>
                  </a:cubicBezTo>
                  <a:cubicBezTo>
                    <a:pt x="696563" y="1410938"/>
                    <a:pt x="693992" y="1415510"/>
                    <a:pt x="691610" y="1420273"/>
                  </a:cubicBezTo>
                  <a:cubicBezTo>
                    <a:pt x="691039" y="1421321"/>
                    <a:pt x="690467" y="1422464"/>
                    <a:pt x="689896" y="1423511"/>
                  </a:cubicBezTo>
                  <a:cubicBezTo>
                    <a:pt x="689801" y="1423702"/>
                    <a:pt x="689801" y="1423797"/>
                    <a:pt x="689705" y="1423988"/>
                  </a:cubicBezTo>
                  <a:cubicBezTo>
                    <a:pt x="687134" y="1429417"/>
                    <a:pt x="684848" y="1435037"/>
                    <a:pt x="682752" y="1440752"/>
                  </a:cubicBezTo>
                  <a:cubicBezTo>
                    <a:pt x="681990" y="1442657"/>
                    <a:pt x="681419" y="1444657"/>
                    <a:pt x="680752" y="1446657"/>
                  </a:cubicBezTo>
                  <a:cubicBezTo>
                    <a:pt x="669798" y="1479709"/>
                    <a:pt x="667322" y="1515999"/>
                    <a:pt x="675513" y="1553147"/>
                  </a:cubicBezTo>
                  <a:cubicBezTo>
                    <a:pt x="685514" y="1598295"/>
                    <a:pt x="709708" y="1638586"/>
                    <a:pt x="742950" y="1670876"/>
                  </a:cubicBezTo>
                  <a:cubicBezTo>
                    <a:pt x="743807" y="1670685"/>
                    <a:pt x="744569" y="1670495"/>
                    <a:pt x="745427" y="1670304"/>
                  </a:cubicBezTo>
                  <a:cubicBezTo>
                    <a:pt x="752856" y="1668780"/>
                    <a:pt x="760381" y="1667447"/>
                    <a:pt x="768096" y="1666589"/>
                  </a:cubicBezTo>
                  <a:lnTo>
                    <a:pt x="2006346" y="1522000"/>
                  </a:lnTo>
                  <a:lnTo>
                    <a:pt x="2027301" y="1617059"/>
                  </a:lnTo>
                  <a:cubicBezTo>
                    <a:pt x="2094738" y="1590865"/>
                    <a:pt x="2143030" y="1538097"/>
                    <a:pt x="2159794" y="1474470"/>
                  </a:cubicBezTo>
                  <a:cubicBezTo>
                    <a:pt x="2160937" y="1470089"/>
                    <a:pt x="2161889" y="1465612"/>
                    <a:pt x="2162747" y="1461135"/>
                  </a:cubicBezTo>
                  <a:cubicBezTo>
                    <a:pt x="2163318" y="1457992"/>
                    <a:pt x="2163985" y="1454849"/>
                    <a:pt x="2164366" y="1451705"/>
                  </a:cubicBezTo>
                  <a:cubicBezTo>
                    <a:pt x="2165033" y="1447038"/>
                    <a:pt x="2165414" y="1442276"/>
                    <a:pt x="2165699" y="1437418"/>
                  </a:cubicBezTo>
                  <a:cubicBezTo>
                    <a:pt x="2165890" y="1434370"/>
                    <a:pt x="2166176" y="1431322"/>
                    <a:pt x="2166271" y="1428179"/>
                  </a:cubicBezTo>
                  <a:cubicBezTo>
                    <a:pt x="2166366" y="1422845"/>
                    <a:pt x="2166080" y="1417511"/>
                    <a:pt x="2165795" y="1412081"/>
                  </a:cubicBezTo>
                  <a:cubicBezTo>
                    <a:pt x="2165604" y="1409414"/>
                    <a:pt x="2165699" y="1406747"/>
                    <a:pt x="2165414" y="1404080"/>
                  </a:cubicBezTo>
                  <a:cubicBezTo>
                    <a:pt x="2164556" y="1395984"/>
                    <a:pt x="2163413" y="1387793"/>
                    <a:pt x="2161604" y="1379601"/>
                  </a:cubicBezTo>
                  <a:lnTo>
                    <a:pt x="2111978" y="1155097"/>
                  </a:lnTo>
                  <a:lnTo>
                    <a:pt x="873728" y="1299686"/>
                  </a:lnTo>
                  <a:cubicBezTo>
                    <a:pt x="866108" y="1300544"/>
                    <a:pt x="858584" y="1301877"/>
                    <a:pt x="851154" y="1303401"/>
                  </a:cubicBezTo>
                  <a:close/>
                </a:path>
              </a:pathLst>
            </a:custGeom>
            <a:solidFill>
              <a:srgbClr val="302E45">
                <a:alpha val="66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7ED6D8-6A2E-4BAE-94DB-E65BA9095BC4}"/>
                </a:ext>
              </a:extLst>
            </p:cNvPr>
            <p:cNvSpPr/>
            <p:nvPr/>
          </p:nvSpPr>
          <p:spPr>
            <a:xfrm>
              <a:off x="4419600" y="1572331"/>
              <a:ext cx="3352800" cy="2381250"/>
            </a:xfrm>
            <a:custGeom>
              <a:avLst/>
              <a:gdLst/>
              <a:ahLst/>
              <a:cxnLst/>
              <a:rect l="0" t="0" r="0" b="0"/>
              <a:pathLst>
                <a:path w="3352800" h="2381250">
                  <a:moveTo>
                    <a:pt x="3111722" y="741132"/>
                  </a:moveTo>
                  <a:lnTo>
                    <a:pt x="3354134" y="1173186"/>
                  </a:lnTo>
                  <a:lnTo>
                    <a:pt x="2759297" y="1242623"/>
                  </a:lnTo>
                  <a:lnTo>
                    <a:pt x="2660237" y="793805"/>
                  </a:lnTo>
                  <a:lnTo>
                    <a:pt x="3111722" y="741132"/>
                  </a:lnTo>
                  <a:close/>
                  <a:moveTo>
                    <a:pt x="7144" y="182586"/>
                  </a:moveTo>
                  <a:lnTo>
                    <a:pt x="249555" y="614640"/>
                  </a:lnTo>
                  <a:lnTo>
                    <a:pt x="1560481" y="461573"/>
                  </a:lnTo>
                  <a:cubicBezTo>
                    <a:pt x="1697069" y="445666"/>
                    <a:pt x="1830419" y="533296"/>
                    <a:pt x="1857661" y="657026"/>
                  </a:cubicBezTo>
                  <a:lnTo>
                    <a:pt x="1907286" y="881530"/>
                  </a:lnTo>
                  <a:lnTo>
                    <a:pt x="669036" y="1026120"/>
                  </a:lnTo>
                  <a:cubicBezTo>
                    <a:pt x="259175" y="1073935"/>
                    <a:pt x="-7429" y="1414930"/>
                    <a:pt x="74581" y="1786215"/>
                  </a:cubicBezTo>
                  <a:cubicBezTo>
                    <a:pt x="156496" y="2157404"/>
                    <a:pt x="556546" y="2420485"/>
                    <a:pt x="966407" y="2372669"/>
                  </a:cubicBezTo>
                  <a:lnTo>
                    <a:pt x="1957007" y="2257036"/>
                  </a:lnTo>
                  <a:cubicBezTo>
                    <a:pt x="2366677" y="2209220"/>
                    <a:pt x="2633377" y="1868225"/>
                    <a:pt x="2551367" y="1497036"/>
                  </a:cubicBezTo>
                  <a:lnTo>
                    <a:pt x="2452211" y="1048123"/>
                  </a:lnTo>
                  <a:lnTo>
                    <a:pt x="2402681" y="823714"/>
                  </a:lnTo>
                  <a:lnTo>
                    <a:pt x="2353056" y="599209"/>
                  </a:lnTo>
                  <a:cubicBezTo>
                    <a:pt x="2271141" y="228020"/>
                    <a:pt x="1871091" y="-35060"/>
                    <a:pt x="1461326" y="12755"/>
                  </a:cubicBezTo>
                  <a:lnTo>
                    <a:pt x="7144" y="182586"/>
                  </a:lnTo>
                  <a:close/>
                  <a:moveTo>
                    <a:pt x="2055971" y="1555043"/>
                  </a:moveTo>
                  <a:cubicBezTo>
                    <a:pt x="2083308" y="1678773"/>
                    <a:pt x="1994440" y="1792406"/>
                    <a:pt x="1857851" y="1808408"/>
                  </a:cubicBezTo>
                  <a:lnTo>
                    <a:pt x="867251" y="1924042"/>
                  </a:lnTo>
                  <a:cubicBezTo>
                    <a:pt x="730663" y="1939948"/>
                    <a:pt x="597218" y="1852318"/>
                    <a:pt x="569881" y="1728589"/>
                  </a:cubicBezTo>
                  <a:cubicBezTo>
                    <a:pt x="542544" y="1604859"/>
                    <a:pt x="631508" y="1491035"/>
                    <a:pt x="768096" y="1475128"/>
                  </a:cubicBezTo>
                  <a:lnTo>
                    <a:pt x="2006346" y="1330539"/>
                  </a:lnTo>
                  <a:lnTo>
                    <a:pt x="2055971" y="1555043"/>
                  </a:lnTo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291BE623-77C5-B046-8DDA-ACAC68E1D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504575"/>
            <a:ext cx="4663440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21" name="Amdocs_Lockup">
            <a:extLst>
              <a:ext uri="{FF2B5EF4-FFF2-40B4-BE49-F238E27FC236}">
                <a16:creationId xmlns:a16="http://schemas.microsoft.com/office/drawing/2014/main" id="{8871C789-DE2E-394C-BDAC-28050B719A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549" y="5946872"/>
            <a:ext cx="1923379" cy="413288"/>
            <a:chOff x="1577583" y="3667483"/>
            <a:chExt cx="6457654" cy="1387595"/>
          </a:xfrm>
        </p:grpSpPr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A5F6E985-C86C-C742-8080-E6942A371D6E}"/>
                </a:ext>
              </a:extLst>
            </p:cNvPr>
            <p:cNvSpPr/>
            <p:nvPr/>
          </p:nvSpPr>
          <p:spPr>
            <a:xfrm>
              <a:off x="1537556" y="3627456"/>
              <a:ext cx="1440964" cy="1440964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E048F880-F1F2-6046-8CBA-718BFF165588}"/>
                </a:ext>
              </a:extLst>
            </p:cNvPr>
            <p:cNvSpPr/>
            <p:nvPr/>
          </p:nvSpPr>
          <p:spPr>
            <a:xfrm>
              <a:off x="3085258" y="4187831"/>
              <a:ext cx="373583" cy="32021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B3A832DD-C83E-2F49-845A-092A1D7C7899}"/>
                </a:ext>
              </a:extLst>
            </p:cNvPr>
            <p:cNvSpPr/>
            <p:nvPr/>
          </p:nvSpPr>
          <p:spPr>
            <a:xfrm>
              <a:off x="3595131" y="3683692"/>
              <a:ext cx="4643107" cy="1174119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rgbClr val="FFFFFF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9E0288B-CE81-5C4B-8E19-B2B4DBA14244}"/>
              </a:ext>
            </a:extLst>
          </p:cNvPr>
          <p:cNvSpPr/>
          <p:nvPr userDrawn="1"/>
        </p:nvSpPr>
        <p:spPr>
          <a:xfrm>
            <a:off x="0" y="0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837E2AD-75DD-BF47-AC42-65A5F63DEA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1790105"/>
            <a:ext cx="4663440" cy="615553"/>
          </a:xfrm>
        </p:spPr>
        <p:txBody>
          <a:bodyPr anchor="b" anchorCtr="0"/>
          <a:lstStyle>
            <a:lvl1pPr algn="l"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FE631785-A339-6246-B774-66615736EA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587436"/>
            <a:ext cx="4663440" cy="525463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- 3d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7AB65-6127-8C40-8C54-82D6A7D2D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483" y="1"/>
            <a:ext cx="8901517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588965-D283-4B4B-B28A-337755F6FCE3}"/>
              </a:ext>
            </a:extLst>
          </p:cNvPr>
          <p:cNvSpPr/>
          <p:nvPr userDrawn="1"/>
        </p:nvSpPr>
        <p:spPr>
          <a:xfrm rot="10800000">
            <a:off x="3267635" y="-2"/>
            <a:ext cx="7587970" cy="6858001"/>
          </a:xfrm>
          <a:prstGeom prst="rect">
            <a:avLst/>
          </a:prstGeom>
          <a:gradFill>
            <a:gsLst>
              <a:gs pos="84000">
                <a:schemeClr val="tx2">
                  <a:alpha val="89000"/>
                </a:schemeClr>
              </a:gs>
              <a:gs pos="100000">
                <a:schemeClr val="tx2"/>
              </a:gs>
              <a:gs pos="21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F87EAB64-E378-449C-902B-BB89D8016B9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algn="ctr" defTabSz="914400" rtl="0" eaLnBrk="1" latinLnBrk="0" hangingPunct="1"/>
            <a:r>
              <a:rPr lang="en-US" dirty="0"/>
              <a:t> </a:t>
            </a:r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0B50E08F-E83B-4496-9FDA-4B84A10815CC}"/>
              </a:ext>
            </a:extLst>
          </p:cNvPr>
          <p:cNvGrpSpPr/>
          <p:nvPr userDrawn="1"/>
        </p:nvGrpSpPr>
        <p:grpSpPr>
          <a:xfrm>
            <a:off x="5525625" y="1003152"/>
            <a:ext cx="6247780" cy="4962898"/>
            <a:chOff x="4313967" y="1572331"/>
            <a:chExt cx="3458433" cy="274719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B38E31-8591-4628-9C37-B424A6898CF0}"/>
                </a:ext>
              </a:extLst>
            </p:cNvPr>
            <p:cNvSpPr/>
            <p:nvPr/>
          </p:nvSpPr>
          <p:spPr>
            <a:xfrm>
              <a:off x="4313967" y="1747773"/>
              <a:ext cx="3457575" cy="2571750"/>
            </a:xfrm>
            <a:custGeom>
              <a:avLst/>
              <a:gdLst/>
              <a:ahLst/>
              <a:cxnLst/>
              <a:rect l="0" t="0" r="0" b="0"/>
              <a:pathLst>
                <a:path w="3457575" h="2571750">
                  <a:moveTo>
                    <a:pt x="3459671" y="997744"/>
                  </a:moveTo>
                  <a:lnTo>
                    <a:pt x="3354038" y="1364647"/>
                  </a:lnTo>
                  <a:lnTo>
                    <a:pt x="2759202" y="1434084"/>
                  </a:lnTo>
                  <a:lnTo>
                    <a:pt x="2660142" y="985266"/>
                  </a:lnTo>
                  <a:lnTo>
                    <a:pt x="2765774" y="618363"/>
                  </a:lnTo>
                  <a:lnTo>
                    <a:pt x="2864834" y="1067181"/>
                  </a:lnTo>
                  <a:lnTo>
                    <a:pt x="3459671" y="997744"/>
                  </a:lnTo>
                  <a:close/>
                  <a:moveTo>
                    <a:pt x="2633567" y="1664780"/>
                  </a:moveTo>
                  <a:cubicBezTo>
                    <a:pt x="2628614" y="1677829"/>
                    <a:pt x="2623185" y="1690592"/>
                    <a:pt x="2617375" y="1703261"/>
                  </a:cubicBezTo>
                  <a:cubicBezTo>
                    <a:pt x="2616518" y="1705165"/>
                    <a:pt x="2615660" y="1707071"/>
                    <a:pt x="2614803" y="1708976"/>
                  </a:cubicBezTo>
                  <a:cubicBezTo>
                    <a:pt x="2608993" y="1721263"/>
                    <a:pt x="2602706" y="1733360"/>
                    <a:pt x="2596039" y="1745171"/>
                  </a:cubicBezTo>
                  <a:cubicBezTo>
                    <a:pt x="2594896" y="1747171"/>
                    <a:pt x="2593753" y="1749171"/>
                    <a:pt x="2592610" y="1751171"/>
                  </a:cubicBezTo>
                  <a:cubicBezTo>
                    <a:pt x="2585847" y="1762887"/>
                    <a:pt x="2578703" y="1774508"/>
                    <a:pt x="2571083" y="1785842"/>
                  </a:cubicBezTo>
                  <a:cubicBezTo>
                    <a:pt x="2569845" y="1787652"/>
                    <a:pt x="2568607" y="1789462"/>
                    <a:pt x="2567369" y="1791272"/>
                  </a:cubicBezTo>
                  <a:cubicBezTo>
                    <a:pt x="2559558" y="1802702"/>
                    <a:pt x="2551366" y="1814036"/>
                    <a:pt x="2542699" y="1824990"/>
                  </a:cubicBezTo>
                  <a:cubicBezTo>
                    <a:pt x="2541651" y="1826324"/>
                    <a:pt x="2540603" y="1827562"/>
                    <a:pt x="2539556" y="1828800"/>
                  </a:cubicBezTo>
                  <a:cubicBezTo>
                    <a:pt x="2530507" y="1840135"/>
                    <a:pt x="2520982" y="1851279"/>
                    <a:pt x="2511076" y="1862042"/>
                  </a:cubicBezTo>
                  <a:cubicBezTo>
                    <a:pt x="2510981" y="1862138"/>
                    <a:pt x="2510885" y="1862233"/>
                    <a:pt x="2510790" y="1862423"/>
                  </a:cubicBezTo>
                  <a:cubicBezTo>
                    <a:pt x="2500789" y="1873187"/>
                    <a:pt x="2490407" y="1883664"/>
                    <a:pt x="2479643" y="1893761"/>
                  </a:cubicBezTo>
                  <a:cubicBezTo>
                    <a:pt x="2478310" y="1894999"/>
                    <a:pt x="2477072" y="1896237"/>
                    <a:pt x="2475833" y="1897380"/>
                  </a:cubicBezTo>
                  <a:cubicBezTo>
                    <a:pt x="2465451" y="1907000"/>
                    <a:pt x="2454783" y="1916240"/>
                    <a:pt x="2443734" y="1925193"/>
                  </a:cubicBezTo>
                  <a:cubicBezTo>
                    <a:pt x="2441829" y="1926717"/>
                    <a:pt x="2440019" y="1928241"/>
                    <a:pt x="2438114" y="1929765"/>
                  </a:cubicBezTo>
                  <a:cubicBezTo>
                    <a:pt x="2427161" y="1938528"/>
                    <a:pt x="2415826" y="1947005"/>
                    <a:pt x="2404205" y="1955102"/>
                  </a:cubicBezTo>
                  <a:cubicBezTo>
                    <a:pt x="2402205" y="1956530"/>
                    <a:pt x="2400205" y="1957864"/>
                    <a:pt x="2398109" y="1959293"/>
                  </a:cubicBezTo>
                  <a:cubicBezTo>
                    <a:pt x="2386203" y="1967389"/>
                    <a:pt x="2374011" y="1975295"/>
                    <a:pt x="2361533" y="1982724"/>
                  </a:cubicBezTo>
                  <a:cubicBezTo>
                    <a:pt x="2359914" y="1983677"/>
                    <a:pt x="2358200" y="1984629"/>
                    <a:pt x="2356485" y="1985582"/>
                  </a:cubicBezTo>
                  <a:cubicBezTo>
                    <a:pt x="2343245" y="1993297"/>
                    <a:pt x="2329815" y="2000726"/>
                    <a:pt x="2315909" y="2007584"/>
                  </a:cubicBezTo>
                  <a:cubicBezTo>
                    <a:pt x="2315528" y="2007775"/>
                    <a:pt x="2315242" y="2007870"/>
                    <a:pt x="2314861" y="2008061"/>
                  </a:cubicBezTo>
                  <a:cubicBezTo>
                    <a:pt x="2301050" y="2014919"/>
                    <a:pt x="2286762" y="2021300"/>
                    <a:pt x="2272284" y="2027396"/>
                  </a:cubicBezTo>
                  <a:cubicBezTo>
                    <a:pt x="2270760" y="2028063"/>
                    <a:pt x="2269236" y="2028730"/>
                    <a:pt x="2267712" y="2029397"/>
                  </a:cubicBezTo>
                  <a:cubicBezTo>
                    <a:pt x="2253615" y="2035207"/>
                    <a:pt x="2239232" y="2040446"/>
                    <a:pt x="2224659" y="2045399"/>
                  </a:cubicBezTo>
                  <a:cubicBezTo>
                    <a:pt x="2222278" y="2046161"/>
                    <a:pt x="2219897" y="2047018"/>
                    <a:pt x="2217515" y="2047780"/>
                  </a:cubicBezTo>
                  <a:cubicBezTo>
                    <a:pt x="2202561" y="2052733"/>
                    <a:pt x="2187416" y="2057210"/>
                    <a:pt x="2171891" y="2061210"/>
                  </a:cubicBezTo>
                  <a:cubicBezTo>
                    <a:pt x="2169128" y="2061972"/>
                    <a:pt x="2166366" y="2062544"/>
                    <a:pt x="2163509" y="2063210"/>
                  </a:cubicBezTo>
                  <a:cubicBezTo>
                    <a:pt x="2150555" y="2066449"/>
                    <a:pt x="2137505" y="2069306"/>
                    <a:pt x="2124170" y="2071878"/>
                  </a:cubicBezTo>
                  <a:cubicBezTo>
                    <a:pt x="2119884" y="2072735"/>
                    <a:pt x="2115598" y="2073593"/>
                    <a:pt x="2111216" y="2074355"/>
                  </a:cubicBezTo>
                  <a:cubicBezTo>
                    <a:pt x="2095214" y="2077212"/>
                    <a:pt x="2079022" y="2079784"/>
                    <a:pt x="2062543" y="2081689"/>
                  </a:cubicBezTo>
                  <a:lnTo>
                    <a:pt x="1071944" y="2197322"/>
                  </a:lnTo>
                  <a:cubicBezTo>
                    <a:pt x="662083" y="2245138"/>
                    <a:pt x="262033" y="1982057"/>
                    <a:pt x="180118" y="1610868"/>
                  </a:cubicBezTo>
                  <a:cubicBezTo>
                    <a:pt x="162973" y="1533335"/>
                    <a:pt x="161068" y="1457135"/>
                    <a:pt x="172498" y="1384649"/>
                  </a:cubicBezTo>
                  <a:cubicBezTo>
                    <a:pt x="176308" y="1360456"/>
                    <a:pt x="181547" y="1336739"/>
                    <a:pt x="188309" y="1313498"/>
                  </a:cubicBezTo>
                  <a:lnTo>
                    <a:pt x="188309" y="1313498"/>
                  </a:lnTo>
                  <a:cubicBezTo>
                    <a:pt x="188309" y="1313498"/>
                    <a:pt x="188309" y="1313498"/>
                    <a:pt x="188309" y="1313498"/>
                  </a:cubicBezTo>
                  <a:lnTo>
                    <a:pt x="82677" y="1680496"/>
                  </a:lnTo>
                  <a:cubicBezTo>
                    <a:pt x="55912" y="1773460"/>
                    <a:pt x="51721" y="1874520"/>
                    <a:pt x="74486" y="1977866"/>
                  </a:cubicBezTo>
                  <a:cubicBezTo>
                    <a:pt x="156401" y="2349056"/>
                    <a:pt x="556451" y="2612136"/>
                    <a:pt x="966311" y="2564321"/>
                  </a:cubicBezTo>
                  <a:lnTo>
                    <a:pt x="1956911" y="2448687"/>
                  </a:lnTo>
                  <a:cubicBezTo>
                    <a:pt x="1973389" y="2446782"/>
                    <a:pt x="1989582" y="2444210"/>
                    <a:pt x="2005584" y="2441353"/>
                  </a:cubicBezTo>
                  <a:cubicBezTo>
                    <a:pt x="2009966" y="2440591"/>
                    <a:pt x="2014252" y="2439734"/>
                    <a:pt x="2018538" y="2438876"/>
                  </a:cubicBezTo>
                  <a:cubicBezTo>
                    <a:pt x="2031778" y="2436305"/>
                    <a:pt x="2044922" y="2433352"/>
                    <a:pt x="2057781" y="2430209"/>
                  </a:cubicBezTo>
                  <a:cubicBezTo>
                    <a:pt x="2060543" y="2429542"/>
                    <a:pt x="2063401" y="2428875"/>
                    <a:pt x="2066163" y="2428208"/>
                  </a:cubicBezTo>
                  <a:cubicBezTo>
                    <a:pt x="2079308" y="2424779"/>
                    <a:pt x="2092166" y="2421160"/>
                    <a:pt x="2104930" y="2417064"/>
                  </a:cubicBezTo>
                  <a:cubicBezTo>
                    <a:pt x="2107216" y="2416302"/>
                    <a:pt x="2109502" y="2415540"/>
                    <a:pt x="2111788" y="2414778"/>
                  </a:cubicBezTo>
                  <a:cubicBezTo>
                    <a:pt x="2114169" y="2414016"/>
                    <a:pt x="2116550" y="2413159"/>
                    <a:pt x="2118932" y="2412397"/>
                  </a:cubicBezTo>
                  <a:cubicBezTo>
                    <a:pt x="2133505" y="2407444"/>
                    <a:pt x="2147888" y="2402110"/>
                    <a:pt x="2161985" y="2396395"/>
                  </a:cubicBezTo>
                  <a:cubicBezTo>
                    <a:pt x="2163509" y="2395728"/>
                    <a:pt x="2165033" y="2395061"/>
                    <a:pt x="2166557" y="2394395"/>
                  </a:cubicBezTo>
                  <a:cubicBezTo>
                    <a:pt x="2181035" y="2388299"/>
                    <a:pt x="2195227" y="2381917"/>
                    <a:pt x="2209038" y="2375059"/>
                  </a:cubicBezTo>
                  <a:cubicBezTo>
                    <a:pt x="2209419" y="2374868"/>
                    <a:pt x="2209705" y="2374773"/>
                    <a:pt x="2210086" y="2374583"/>
                  </a:cubicBezTo>
                  <a:cubicBezTo>
                    <a:pt x="2223992" y="2367629"/>
                    <a:pt x="2237423" y="2360295"/>
                    <a:pt x="2250662" y="2352580"/>
                  </a:cubicBezTo>
                  <a:cubicBezTo>
                    <a:pt x="2252282" y="2351627"/>
                    <a:pt x="2253996" y="2350675"/>
                    <a:pt x="2255711" y="2349722"/>
                  </a:cubicBezTo>
                  <a:cubicBezTo>
                    <a:pt x="2268284" y="2342293"/>
                    <a:pt x="2280380" y="2334482"/>
                    <a:pt x="2292287" y="2326291"/>
                  </a:cubicBezTo>
                  <a:cubicBezTo>
                    <a:pt x="2294287" y="2324862"/>
                    <a:pt x="2296382" y="2323529"/>
                    <a:pt x="2298383" y="2322100"/>
                  </a:cubicBezTo>
                  <a:cubicBezTo>
                    <a:pt x="2310003" y="2314004"/>
                    <a:pt x="2321338" y="2305526"/>
                    <a:pt x="2332292" y="2296763"/>
                  </a:cubicBezTo>
                  <a:cubicBezTo>
                    <a:pt x="2334197" y="2295239"/>
                    <a:pt x="2336006" y="2293715"/>
                    <a:pt x="2337911" y="2292191"/>
                  </a:cubicBezTo>
                  <a:cubicBezTo>
                    <a:pt x="2348960" y="2283238"/>
                    <a:pt x="2359724" y="2273904"/>
                    <a:pt x="2370011" y="2264378"/>
                  </a:cubicBezTo>
                  <a:cubicBezTo>
                    <a:pt x="2371344" y="2263140"/>
                    <a:pt x="2372582" y="2261902"/>
                    <a:pt x="2373916" y="2260664"/>
                  </a:cubicBezTo>
                  <a:cubicBezTo>
                    <a:pt x="2384679" y="2250472"/>
                    <a:pt x="2395157" y="2240090"/>
                    <a:pt x="2405063" y="2229326"/>
                  </a:cubicBezTo>
                  <a:cubicBezTo>
                    <a:pt x="2405158" y="2229231"/>
                    <a:pt x="2405253" y="2229136"/>
                    <a:pt x="2405348" y="2229041"/>
                  </a:cubicBezTo>
                  <a:cubicBezTo>
                    <a:pt x="2415254" y="2218277"/>
                    <a:pt x="2424779" y="2207133"/>
                    <a:pt x="2433828" y="2195703"/>
                  </a:cubicBezTo>
                  <a:cubicBezTo>
                    <a:pt x="2434876" y="2194465"/>
                    <a:pt x="2435924" y="2193227"/>
                    <a:pt x="2436971" y="2191893"/>
                  </a:cubicBezTo>
                  <a:cubicBezTo>
                    <a:pt x="2443067" y="2184178"/>
                    <a:pt x="2448973" y="2176463"/>
                    <a:pt x="2454593" y="2168462"/>
                  </a:cubicBezTo>
                  <a:cubicBezTo>
                    <a:pt x="2457069" y="2165033"/>
                    <a:pt x="2459260" y="2161604"/>
                    <a:pt x="2461641" y="2158079"/>
                  </a:cubicBezTo>
                  <a:cubicBezTo>
                    <a:pt x="2462879" y="2156270"/>
                    <a:pt x="2464118" y="2154460"/>
                    <a:pt x="2465356" y="2152650"/>
                  </a:cubicBezTo>
                  <a:cubicBezTo>
                    <a:pt x="2472881" y="2141315"/>
                    <a:pt x="2480120" y="2129790"/>
                    <a:pt x="2486882" y="2117979"/>
                  </a:cubicBezTo>
                  <a:cubicBezTo>
                    <a:pt x="2488025" y="2115979"/>
                    <a:pt x="2489168" y="2113979"/>
                    <a:pt x="2490311" y="2111978"/>
                  </a:cubicBezTo>
                  <a:cubicBezTo>
                    <a:pt x="2496979" y="2100072"/>
                    <a:pt x="2503265" y="2088071"/>
                    <a:pt x="2509076" y="2075783"/>
                  </a:cubicBezTo>
                  <a:cubicBezTo>
                    <a:pt x="2509933" y="2073878"/>
                    <a:pt x="2510790" y="2071973"/>
                    <a:pt x="2511647" y="2070164"/>
                  </a:cubicBezTo>
                  <a:cubicBezTo>
                    <a:pt x="2517458" y="2057495"/>
                    <a:pt x="2522982" y="2044732"/>
                    <a:pt x="2527935" y="2031683"/>
                  </a:cubicBezTo>
                  <a:cubicBezTo>
                    <a:pt x="2528411" y="2030349"/>
                    <a:pt x="2528888" y="2029015"/>
                    <a:pt x="2529364" y="2027682"/>
                  </a:cubicBezTo>
                  <a:cubicBezTo>
                    <a:pt x="2534412" y="2013966"/>
                    <a:pt x="2539174" y="2000060"/>
                    <a:pt x="2543175" y="1985963"/>
                  </a:cubicBezTo>
                  <a:lnTo>
                    <a:pt x="2648807" y="1619060"/>
                  </a:lnTo>
                  <a:cubicBezTo>
                    <a:pt x="2644712" y="1633157"/>
                    <a:pt x="2640045" y="1647063"/>
                    <a:pt x="2634996" y="1660779"/>
                  </a:cubicBezTo>
                  <a:cubicBezTo>
                    <a:pt x="2634520" y="1662113"/>
                    <a:pt x="2634044" y="1663446"/>
                    <a:pt x="2633567" y="1664780"/>
                  </a:cubicBezTo>
                  <a:close/>
                  <a:moveTo>
                    <a:pt x="1560481" y="653129"/>
                  </a:moveTo>
                  <a:cubicBezTo>
                    <a:pt x="1647825" y="642938"/>
                    <a:pt x="1733645" y="675227"/>
                    <a:pt x="1791462" y="732092"/>
                  </a:cubicBezTo>
                  <a:lnTo>
                    <a:pt x="2012918" y="706279"/>
                  </a:lnTo>
                  <a:lnTo>
                    <a:pt x="1963293" y="481774"/>
                  </a:lnTo>
                  <a:cubicBezTo>
                    <a:pt x="1935956" y="358045"/>
                    <a:pt x="1802702" y="270320"/>
                    <a:pt x="1666113" y="286322"/>
                  </a:cubicBezTo>
                  <a:lnTo>
                    <a:pt x="355187" y="439293"/>
                  </a:lnTo>
                  <a:lnTo>
                    <a:pt x="112776" y="7144"/>
                  </a:lnTo>
                  <a:lnTo>
                    <a:pt x="7144" y="374142"/>
                  </a:lnTo>
                  <a:lnTo>
                    <a:pt x="249555" y="806196"/>
                  </a:lnTo>
                  <a:lnTo>
                    <a:pt x="1560481" y="653129"/>
                  </a:lnTo>
                  <a:close/>
                  <a:moveTo>
                    <a:pt x="851154" y="1303401"/>
                  </a:moveTo>
                  <a:cubicBezTo>
                    <a:pt x="849154" y="1303782"/>
                    <a:pt x="847154" y="1304258"/>
                    <a:pt x="845249" y="1304735"/>
                  </a:cubicBezTo>
                  <a:cubicBezTo>
                    <a:pt x="843725" y="1305115"/>
                    <a:pt x="842201" y="1305592"/>
                    <a:pt x="840677" y="1305973"/>
                  </a:cubicBezTo>
                  <a:cubicBezTo>
                    <a:pt x="836390" y="1307021"/>
                    <a:pt x="832009" y="1308068"/>
                    <a:pt x="827818" y="1309402"/>
                  </a:cubicBezTo>
                  <a:cubicBezTo>
                    <a:pt x="826770" y="1309688"/>
                    <a:pt x="825722" y="1309973"/>
                    <a:pt x="824675" y="1310259"/>
                  </a:cubicBezTo>
                  <a:cubicBezTo>
                    <a:pt x="817626" y="1312450"/>
                    <a:pt x="810768" y="1315022"/>
                    <a:pt x="804196" y="1317879"/>
                  </a:cubicBezTo>
                  <a:cubicBezTo>
                    <a:pt x="802196" y="1318736"/>
                    <a:pt x="800195" y="1319689"/>
                    <a:pt x="798290" y="1320546"/>
                  </a:cubicBezTo>
                  <a:cubicBezTo>
                    <a:pt x="793623" y="1322642"/>
                    <a:pt x="789051" y="1324832"/>
                    <a:pt x="784670" y="1327118"/>
                  </a:cubicBezTo>
                  <a:cubicBezTo>
                    <a:pt x="782479" y="1328261"/>
                    <a:pt x="780383" y="1329500"/>
                    <a:pt x="778193" y="1330643"/>
                  </a:cubicBezTo>
                  <a:cubicBezTo>
                    <a:pt x="773906" y="1333024"/>
                    <a:pt x="769811" y="1335596"/>
                    <a:pt x="765715" y="1338263"/>
                  </a:cubicBezTo>
                  <a:cubicBezTo>
                    <a:pt x="763810" y="1339501"/>
                    <a:pt x="762000" y="1340644"/>
                    <a:pt x="760190" y="1341882"/>
                  </a:cubicBezTo>
                  <a:cubicBezTo>
                    <a:pt x="755142" y="1345406"/>
                    <a:pt x="750189" y="1349121"/>
                    <a:pt x="745522" y="1353026"/>
                  </a:cubicBezTo>
                  <a:cubicBezTo>
                    <a:pt x="744093" y="1354169"/>
                    <a:pt x="742760" y="1355408"/>
                    <a:pt x="741426" y="1356551"/>
                  </a:cubicBezTo>
                  <a:cubicBezTo>
                    <a:pt x="737521" y="1359980"/>
                    <a:pt x="733806" y="1363409"/>
                    <a:pt x="730187" y="1367028"/>
                  </a:cubicBezTo>
                  <a:cubicBezTo>
                    <a:pt x="729425" y="1367790"/>
                    <a:pt x="728663" y="1368552"/>
                    <a:pt x="727901" y="1369314"/>
                  </a:cubicBezTo>
                  <a:cubicBezTo>
                    <a:pt x="726853" y="1370362"/>
                    <a:pt x="725900" y="1371505"/>
                    <a:pt x="724853" y="1372648"/>
                  </a:cubicBezTo>
                  <a:cubicBezTo>
                    <a:pt x="721614" y="1376172"/>
                    <a:pt x="718471" y="1379696"/>
                    <a:pt x="715518" y="1383316"/>
                  </a:cubicBezTo>
                  <a:cubicBezTo>
                    <a:pt x="714089" y="1385126"/>
                    <a:pt x="712661" y="1386935"/>
                    <a:pt x="711232" y="1388840"/>
                  </a:cubicBezTo>
                  <a:cubicBezTo>
                    <a:pt x="708374" y="1392555"/>
                    <a:pt x="705707" y="1396460"/>
                    <a:pt x="703136" y="1400365"/>
                  </a:cubicBezTo>
                  <a:cubicBezTo>
                    <a:pt x="702564" y="1401318"/>
                    <a:pt x="701897" y="1402271"/>
                    <a:pt x="701231" y="1403223"/>
                  </a:cubicBezTo>
                  <a:cubicBezTo>
                    <a:pt x="700564" y="1404271"/>
                    <a:pt x="699992" y="1405319"/>
                    <a:pt x="699326" y="1406366"/>
                  </a:cubicBezTo>
                  <a:cubicBezTo>
                    <a:pt x="696563" y="1410938"/>
                    <a:pt x="693992" y="1415510"/>
                    <a:pt x="691610" y="1420273"/>
                  </a:cubicBezTo>
                  <a:cubicBezTo>
                    <a:pt x="691039" y="1421321"/>
                    <a:pt x="690467" y="1422464"/>
                    <a:pt x="689896" y="1423511"/>
                  </a:cubicBezTo>
                  <a:cubicBezTo>
                    <a:pt x="689801" y="1423702"/>
                    <a:pt x="689801" y="1423797"/>
                    <a:pt x="689705" y="1423988"/>
                  </a:cubicBezTo>
                  <a:cubicBezTo>
                    <a:pt x="687134" y="1429417"/>
                    <a:pt x="684848" y="1435037"/>
                    <a:pt x="682752" y="1440752"/>
                  </a:cubicBezTo>
                  <a:cubicBezTo>
                    <a:pt x="681990" y="1442657"/>
                    <a:pt x="681419" y="1444657"/>
                    <a:pt x="680752" y="1446657"/>
                  </a:cubicBezTo>
                  <a:cubicBezTo>
                    <a:pt x="669798" y="1479709"/>
                    <a:pt x="667322" y="1515999"/>
                    <a:pt x="675513" y="1553147"/>
                  </a:cubicBezTo>
                  <a:cubicBezTo>
                    <a:pt x="685514" y="1598295"/>
                    <a:pt x="709708" y="1638586"/>
                    <a:pt x="742950" y="1670876"/>
                  </a:cubicBezTo>
                  <a:cubicBezTo>
                    <a:pt x="743807" y="1670685"/>
                    <a:pt x="744569" y="1670495"/>
                    <a:pt x="745427" y="1670304"/>
                  </a:cubicBezTo>
                  <a:cubicBezTo>
                    <a:pt x="752856" y="1668780"/>
                    <a:pt x="760381" y="1667447"/>
                    <a:pt x="768096" y="1666589"/>
                  </a:cubicBezTo>
                  <a:lnTo>
                    <a:pt x="2006346" y="1522000"/>
                  </a:lnTo>
                  <a:lnTo>
                    <a:pt x="2027301" y="1617059"/>
                  </a:lnTo>
                  <a:cubicBezTo>
                    <a:pt x="2094738" y="1590865"/>
                    <a:pt x="2143030" y="1538097"/>
                    <a:pt x="2159794" y="1474470"/>
                  </a:cubicBezTo>
                  <a:cubicBezTo>
                    <a:pt x="2160937" y="1470089"/>
                    <a:pt x="2161889" y="1465612"/>
                    <a:pt x="2162747" y="1461135"/>
                  </a:cubicBezTo>
                  <a:cubicBezTo>
                    <a:pt x="2163318" y="1457992"/>
                    <a:pt x="2163985" y="1454849"/>
                    <a:pt x="2164366" y="1451705"/>
                  </a:cubicBezTo>
                  <a:cubicBezTo>
                    <a:pt x="2165033" y="1447038"/>
                    <a:pt x="2165414" y="1442276"/>
                    <a:pt x="2165699" y="1437418"/>
                  </a:cubicBezTo>
                  <a:cubicBezTo>
                    <a:pt x="2165890" y="1434370"/>
                    <a:pt x="2166176" y="1431322"/>
                    <a:pt x="2166271" y="1428179"/>
                  </a:cubicBezTo>
                  <a:cubicBezTo>
                    <a:pt x="2166366" y="1422845"/>
                    <a:pt x="2166080" y="1417511"/>
                    <a:pt x="2165795" y="1412081"/>
                  </a:cubicBezTo>
                  <a:cubicBezTo>
                    <a:pt x="2165604" y="1409414"/>
                    <a:pt x="2165699" y="1406747"/>
                    <a:pt x="2165414" y="1404080"/>
                  </a:cubicBezTo>
                  <a:cubicBezTo>
                    <a:pt x="2164556" y="1395984"/>
                    <a:pt x="2163413" y="1387793"/>
                    <a:pt x="2161604" y="1379601"/>
                  </a:cubicBezTo>
                  <a:lnTo>
                    <a:pt x="2111978" y="1155097"/>
                  </a:lnTo>
                  <a:lnTo>
                    <a:pt x="873728" y="1299686"/>
                  </a:lnTo>
                  <a:cubicBezTo>
                    <a:pt x="866108" y="1300544"/>
                    <a:pt x="858584" y="1301877"/>
                    <a:pt x="851154" y="1303401"/>
                  </a:cubicBezTo>
                  <a:close/>
                </a:path>
              </a:pathLst>
            </a:custGeom>
            <a:solidFill>
              <a:srgbClr val="302E45">
                <a:alpha val="66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7ED6D8-6A2E-4BAE-94DB-E65BA9095BC4}"/>
                </a:ext>
              </a:extLst>
            </p:cNvPr>
            <p:cNvSpPr/>
            <p:nvPr/>
          </p:nvSpPr>
          <p:spPr>
            <a:xfrm>
              <a:off x="4419600" y="1572331"/>
              <a:ext cx="3352800" cy="2381250"/>
            </a:xfrm>
            <a:custGeom>
              <a:avLst/>
              <a:gdLst/>
              <a:ahLst/>
              <a:cxnLst/>
              <a:rect l="0" t="0" r="0" b="0"/>
              <a:pathLst>
                <a:path w="3352800" h="2381250">
                  <a:moveTo>
                    <a:pt x="3111722" y="741132"/>
                  </a:moveTo>
                  <a:lnTo>
                    <a:pt x="3354134" y="1173186"/>
                  </a:lnTo>
                  <a:lnTo>
                    <a:pt x="2759297" y="1242623"/>
                  </a:lnTo>
                  <a:lnTo>
                    <a:pt x="2660237" y="793805"/>
                  </a:lnTo>
                  <a:lnTo>
                    <a:pt x="3111722" y="741132"/>
                  </a:lnTo>
                  <a:close/>
                  <a:moveTo>
                    <a:pt x="7144" y="182586"/>
                  </a:moveTo>
                  <a:lnTo>
                    <a:pt x="249555" y="614640"/>
                  </a:lnTo>
                  <a:lnTo>
                    <a:pt x="1560481" y="461573"/>
                  </a:lnTo>
                  <a:cubicBezTo>
                    <a:pt x="1697069" y="445666"/>
                    <a:pt x="1830419" y="533296"/>
                    <a:pt x="1857661" y="657026"/>
                  </a:cubicBezTo>
                  <a:lnTo>
                    <a:pt x="1907286" y="881530"/>
                  </a:lnTo>
                  <a:lnTo>
                    <a:pt x="669036" y="1026120"/>
                  </a:lnTo>
                  <a:cubicBezTo>
                    <a:pt x="259175" y="1073935"/>
                    <a:pt x="-7429" y="1414930"/>
                    <a:pt x="74581" y="1786215"/>
                  </a:cubicBezTo>
                  <a:cubicBezTo>
                    <a:pt x="156496" y="2157404"/>
                    <a:pt x="556546" y="2420485"/>
                    <a:pt x="966407" y="2372669"/>
                  </a:cubicBezTo>
                  <a:lnTo>
                    <a:pt x="1957007" y="2257036"/>
                  </a:lnTo>
                  <a:cubicBezTo>
                    <a:pt x="2366677" y="2209220"/>
                    <a:pt x="2633377" y="1868225"/>
                    <a:pt x="2551367" y="1497036"/>
                  </a:cubicBezTo>
                  <a:lnTo>
                    <a:pt x="2452211" y="1048123"/>
                  </a:lnTo>
                  <a:lnTo>
                    <a:pt x="2402681" y="823714"/>
                  </a:lnTo>
                  <a:lnTo>
                    <a:pt x="2353056" y="599209"/>
                  </a:lnTo>
                  <a:cubicBezTo>
                    <a:pt x="2271141" y="228020"/>
                    <a:pt x="1871091" y="-35060"/>
                    <a:pt x="1461326" y="12755"/>
                  </a:cubicBezTo>
                  <a:lnTo>
                    <a:pt x="7144" y="182586"/>
                  </a:lnTo>
                  <a:close/>
                  <a:moveTo>
                    <a:pt x="2055971" y="1555043"/>
                  </a:moveTo>
                  <a:cubicBezTo>
                    <a:pt x="2083308" y="1678773"/>
                    <a:pt x="1994440" y="1792406"/>
                    <a:pt x="1857851" y="1808408"/>
                  </a:cubicBezTo>
                  <a:lnTo>
                    <a:pt x="867251" y="1924042"/>
                  </a:lnTo>
                  <a:cubicBezTo>
                    <a:pt x="730663" y="1939948"/>
                    <a:pt x="597218" y="1852318"/>
                    <a:pt x="569881" y="1728589"/>
                  </a:cubicBezTo>
                  <a:cubicBezTo>
                    <a:pt x="542544" y="1604859"/>
                    <a:pt x="631508" y="1491035"/>
                    <a:pt x="768096" y="1475128"/>
                  </a:cubicBezTo>
                  <a:lnTo>
                    <a:pt x="2006346" y="1330539"/>
                  </a:lnTo>
                  <a:lnTo>
                    <a:pt x="2055971" y="1555043"/>
                  </a:lnTo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rtl="0"/>
              <a:endParaRPr lang="en-US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DF11C38E-709F-F042-8CAD-C300FB7B84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1790105"/>
            <a:ext cx="4663440" cy="615553"/>
          </a:xfrm>
        </p:spPr>
        <p:txBody>
          <a:bodyPr anchor="b" anchorCtr="0"/>
          <a:lstStyle>
            <a:lvl1pPr algn="l"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6ADD41C-5B3F-DA46-8431-E3BC60CA5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504575"/>
            <a:ext cx="4663440" cy="215444"/>
          </a:xfrm>
        </p:spPr>
        <p:txBody>
          <a:bodyPr wrap="square">
            <a:spAutoFit/>
          </a:bodyPr>
          <a:lstStyle>
            <a:lvl1pPr marL="0" indent="0" algn="l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8E52DE2-889F-024D-B8F6-0E9067366F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2587436"/>
            <a:ext cx="4663440" cy="525463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21" name="Amdocs_Lockup">
            <a:extLst>
              <a:ext uri="{FF2B5EF4-FFF2-40B4-BE49-F238E27FC236}">
                <a16:creationId xmlns:a16="http://schemas.microsoft.com/office/drawing/2014/main" id="{8188A4B3-BB5F-CA41-AED6-43EED46C1D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549" y="5946872"/>
            <a:ext cx="1923379" cy="413288"/>
            <a:chOff x="1577583" y="3667483"/>
            <a:chExt cx="6457654" cy="1387595"/>
          </a:xfrm>
        </p:grpSpPr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DC443B90-FA70-4D46-AB97-3F22439BEABF}"/>
                </a:ext>
              </a:extLst>
            </p:cNvPr>
            <p:cNvSpPr/>
            <p:nvPr/>
          </p:nvSpPr>
          <p:spPr>
            <a:xfrm>
              <a:off x="1537556" y="3627456"/>
              <a:ext cx="1440964" cy="1440964"/>
            </a:xfrm>
            <a:custGeom>
              <a:avLst/>
              <a:gdLst>
                <a:gd name="connsiteX0" fmla="*/ 1022017 w 1440964"/>
                <a:gd name="connsiteY0" fmla="*/ 40027 h 1440964"/>
                <a:gd name="connsiteX1" fmla="*/ 200134 w 1440964"/>
                <a:gd name="connsiteY1" fmla="*/ 40027 h 1440964"/>
                <a:gd name="connsiteX2" fmla="*/ 280187 w 1440964"/>
                <a:gd name="connsiteY2" fmla="*/ 317546 h 1440964"/>
                <a:gd name="connsiteX3" fmla="*/ 1022017 w 1440964"/>
                <a:gd name="connsiteY3" fmla="*/ 317546 h 1440964"/>
                <a:gd name="connsiteX4" fmla="*/ 1160777 w 1440964"/>
                <a:gd name="connsiteY4" fmla="*/ 456305 h 1440964"/>
                <a:gd name="connsiteX5" fmla="*/ 1160777 w 1440964"/>
                <a:gd name="connsiteY5" fmla="*/ 595065 h 1440964"/>
                <a:gd name="connsiteX6" fmla="*/ 461642 w 1440964"/>
                <a:gd name="connsiteY6" fmla="*/ 595065 h 1440964"/>
                <a:gd name="connsiteX7" fmla="*/ 40027 w 1440964"/>
                <a:gd name="connsiteY7" fmla="*/ 1022017 h 1440964"/>
                <a:gd name="connsiteX8" fmla="*/ 461642 w 1440964"/>
                <a:gd name="connsiteY8" fmla="*/ 1443633 h 1440964"/>
                <a:gd name="connsiteX9" fmla="*/ 1022017 w 1440964"/>
                <a:gd name="connsiteY9" fmla="*/ 1443633 h 1440964"/>
                <a:gd name="connsiteX10" fmla="*/ 1443633 w 1440964"/>
                <a:gd name="connsiteY10" fmla="*/ 1022017 h 1440964"/>
                <a:gd name="connsiteX11" fmla="*/ 1443633 w 1440964"/>
                <a:gd name="connsiteY11" fmla="*/ 744498 h 1440964"/>
                <a:gd name="connsiteX12" fmla="*/ 1443633 w 1440964"/>
                <a:gd name="connsiteY12" fmla="*/ 605739 h 1440964"/>
                <a:gd name="connsiteX13" fmla="*/ 1443633 w 1440964"/>
                <a:gd name="connsiteY13" fmla="*/ 461642 h 1440964"/>
                <a:gd name="connsiteX14" fmla="*/ 1022017 w 1440964"/>
                <a:gd name="connsiteY14" fmla="*/ 40027 h 1440964"/>
                <a:gd name="connsiteX15" fmla="*/ 1160777 w 1440964"/>
                <a:gd name="connsiteY15" fmla="*/ 1022017 h 1440964"/>
                <a:gd name="connsiteX16" fmla="*/ 1022017 w 1440964"/>
                <a:gd name="connsiteY16" fmla="*/ 1160777 h 1440964"/>
                <a:gd name="connsiteX17" fmla="*/ 461642 w 1440964"/>
                <a:gd name="connsiteY17" fmla="*/ 1160777 h 1440964"/>
                <a:gd name="connsiteX18" fmla="*/ 322883 w 1440964"/>
                <a:gd name="connsiteY18" fmla="*/ 1022017 h 1440964"/>
                <a:gd name="connsiteX19" fmla="*/ 461642 w 1440964"/>
                <a:gd name="connsiteY19" fmla="*/ 883258 h 1440964"/>
                <a:gd name="connsiteX20" fmla="*/ 1160777 w 1440964"/>
                <a:gd name="connsiteY20" fmla="*/ 883258 h 1440964"/>
                <a:gd name="connsiteX21" fmla="*/ 1160777 w 1440964"/>
                <a:gd name="connsiteY21" fmla="*/ 1022017 h 14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40964" h="1440964">
                  <a:moveTo>
                    <a:pt x="1022017" y="40027"/>
                  </a:moveTo>
                  <a:lnTo>
                    <a:pt x="200134" y="40027"/>
                  </a:lnTo>
                  <a:lnTo>
                    <a:pt x="280187" y="317546"/>
                  </a:lnTo>
                  <a:lnTo>
                    <a:pt x="1022017" y="317546"/>
                  </a:lnTo>
                  <a:cubicBezTo>
                    <a:pt x="1096734" y="317546"/>
                    <a:pt x="1160777" y="381589"/>
                    <a:pt x="1160777" y="456305"/>
                  </a:cubicBezTo>
                  <a:lnTo>
                    <a:pt x="1160777" y="595065"/>
                  </a:lnTo>
                  <a:lnTo>
                    <a:pt x="461642" y="595065"/>
                  </a:lnTo>
                  <a:cubicBezTo>
                    <a:pt x="226818" y="600402"/>
                    <a:pt x="40027" y="787193"/>
                    <a:pt x="40027" y="1022017"/>
                  </a:cubicBezTo>
                  <a:cubicBezTo>
                    <a:pt x="40027" y="1256841"/>
                    <a:pt x="226818" y="1443633"/>
                    <a:pt x="461642" y="1443633"/>
                  </a:cubicBezTo>
                  <a:lnTo>
                    <a:pt x="1022017" y="1443633"/>
                  </a:lnTo>
                  <a:cubicBezTo>
                    <a:pt x="1251504" y="1443633"/>
                    <a:pt x="1443633" y="1256841"/>
                    <a:pt x="1443633" y="1022017"/>
                  </a:cubicBezTo>
                  <a:lnTo>
                    <a:pt x="1443633" y="744498"/>
                  </a:lnTo>
                  <a:lnTo>
                    <a:pt x="1443633" y="605739"/>
                  </a:lnTo>
                  <a:lnTo>
                    <a:pt x="1443633" y="461642"/>
                  </a:lnTo>
                  <a:cubicBezTo>
                    <a:pt x="1438296" y="226818"/>
                    <a:pt x="1251504" y="40027"/>
                    <a:pt x="1022017" y="40027"/>
                  </a:cubicBezTo>
                  <a:close/>
                  <a:moveTo>
                    <a:pt x="1160777" y="1022017"/>
                  </a:moveTo>
                  <a:cubicBezTo>
                    <a:pt x="1160777" y="1096734"/>
                    <a:pt x="1096734" y="1160777"/>
                    <a:pt x="1022017" y="1160777"/>
                  </a:cubicBezTo>
                  <a:lnTo>
                    <a:pt x="461642" y="1160777"/>
                  </a:lnTo>
                  <a:cubicBezTo>
                    <a:pt x="386926" y="1160777"/>
                    <a:pt x="322883" y="1096734"/>
                    <a:pt x="322883" y="1022017"/>
                  </a:cubicBezTo>
                  <a:cubicBezTo>
                    <a:pt x="322883" y="947300"/>
                    <a:pt x="386926" y="883258"/>
                    <a:pt x="461642" y="883258"/>
                  </a:cubicBezTo>
                  <a:lnTo>
                    <a:pt x="1160777" y="883258"/>
                  </a:lnTo>
                  <a:lnTo>
                    <a:pt x="1160777" y="1022017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7AF6E1DB-CFDD-C643-8F1F-11E1DCF38896}"/>
                </a:ext>
              </a:extLst>
            </p:cNvPr>
            <p:cNvSpPr/>
            <p:nvPr/>
          </p:nvSpPr>
          <p:spPr>
            <a:xfrm>
              <a:off x="3085258" y="4187831"/>
              <a:ext cx="373583" cy="320214"/>
            </a:xfrm>
            <a:custGeom>
              <a:avLst/>
              <a:gdLst>
                <a:gd name="connsiteX0" fmla="*/ 296198 w 373583"/>
                <a:gd name="connsiteY0" fmla="*/ 40027 h 320214"/>
                <a:gd name="connsiteX1" fmla="*/ 40027 w 373583"/>
                <a:gd name="connsiteY1" fmla="*/ 40027 h 320214"/>
                <a:gd name="connsiteX2" fmla="*/ 40027 w 373583"/>
                <a:gd name="connsiteY2" fmla="*/ 317546 h 320214"/>
                <a:gd name="connsiteX3" fmla="*/ 376252 w 373583"/>
                <a:gd name="connsiteY3" fmla="*/ 317546 h 32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83" h="320214">
                  <a:moveTo>
                    <a:pt x="296198" y="40027"/>
                  </a:moveTo>
                  <a:lnTo>
                    <a:pt x="40027" y="40027"/>
                  </a:lnTo>
                  <a:lnTo>
                    <a:pt x="40027" y="317546"/>
                  </a:lnTo>
                  <a:lnTo>
                    <a:pt x="376252" y="3175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FD1A98C9-D66C-D94B-A1A7-F5D7D81EA8BA}"/>
                </a:ext>
              </a:extLst>
            </p:cNvPr>
            <p:cNvSpPr/>
            <p:nvPr/>
          </p:nvSpPr>
          <p:spPr>
            <a:xfrm>
              <a:off x="3595131" y="3683692"/>
              <a:ext cx="4643107" cy="1174119"/>
            </a:xfrm>
            <a:custGeom>
              <a:avLst/>
              <a:gdLst>
                <a:gd name="connsiteX0" fmla="*/ 805674 w 4643106"/>
                <a:gd name="connsiteY0" fmla="*/ 965781 h 1174118"/>
                <a:gd name="connsiteX1" fmla="*/ 682925 w 4643106"/>
                <a:gd name="connsiteY1" fmla="*/ 965781 h 1174118"/>
                <a:gd name="connsiteX2" fmla="*/ 682925 w 4643106"/>
                <a:gd name="connsiteY2" fmla="*/ 896401 h 1174118"/>
                <a:gd name="connsiteX3" fmla="*/ 506807 w 4643106"/>
                <a:gd name="connsiteY3" fmla="*/ 976455 h 1174118"/>
                <a:gd name="connsiteX4" fmla="*/ 223951 w 4643106"/>
                <a:gd name="connsiteY4" fmla="*/ 682925 h 1174118"/>
                <a:gd name="connsiteX5" fmla="*/ 506807 w 4643106"/>
                <a:gd name="connsiteY5" fmla="*/ 389396 h 1174118"/>
                <a:gd name="connsiteX6" fmla="*/ 682925 w 4643106"/>
                <a:gd name="connsiteY6" fmla="*/ 469449 h 1174118"/>
                <a:gd name="connsiteX7" fmla="*/ 682925 w 4643106"/>
                <a:gd name="connsiteY7" fmla="*/ 405406 h 1174118"/>
                <a:gd name="connsiteX8" fmla="*/ 805674 w 4643106"/>
                <a:gd name="connsiteY8" fmla="*/ 405406 h 1174118"/>
                <a:gd name="connsiteX9" fmla="*/ 805674 w 4643106"/>
                <a:gd name="connsiteY9" fmla="*/ 965781 h 1174118"/>
                <a:gd name="connsiteX10" fmla="*/ 352037 w 4643106"/>
                <a:gd name="connsiteY10" fmla="*/ 688262 h 1174118"/>
                <a:gd name="connsiteX11" fmla="*/ 522818 w 4643106"/>
                <a:gd name="connsiteY11" fmla="*/ 869717 h 1174118"/>
                <a:gd name="connsiteX12" fmla="*/ 693599 w 4643106"/>
                <a:gd name="connsiteY12" fmla="*/ 688262 h 1174118"/>
                <a:gd name="connsiteX13" fmla="*/ 522818 w 4643106"/>
                <a:gd name="connsiteY13" fmla="*/ 506807 h 1174118"/>
                <a:gd name="connsiteX14" fmla="*/ 352037 w 4643106"/>
                <a:gd name="connsiteY14" fmla="*/ 688262 h 1174118"/>
                <a:gd name="connsiteX15" fmla="*/ 1862381 w 4643106"/>
                <a:gd name="connsiteY15" fmla="*/ 613546 h 1174118"/>
                <a:gd name="connsiteX16" fmla="*/ 1862381 w 4643106"/>
                <a:gd name="connsiteY16" fmla="*/ 965781 h 1174118"/>
                <a:gd name="connsiteX17" fmla="*/ 1739632 w 4643106"/>
                <a:gd name="connsiteY17" fmla="*/ 965781 h 1174118"/>
                <a:gd name="connsiteX18" fmla="*/ 1739632 w 4643106"/>
                <a:gd name="connsiteY18" fmla="*/ 650904 h 1174118"/>
                <a:gd name="connsiteX19" fmla="*/ 1611547 w 4643106"/>
                <a:gd name="connsiteY19" fmla="*/ 501470 h 1174118"/>
                <a:gd name="connsiteX20" fmla="*/ 1467450 w 4643106"/>
                <a:gd name="connsiteY20" fmla="*/ 650904 h 1174118"/>
                <a:gd name="connsiteX21" fmla="*/ 1467450 w 4643106"/>
                <a:gd name="connsiteY21" fmla="*/ 960444 h 1174118"/>
                <a:gd name="connsiteX22" fmla="*/ 1344701 w 4643106"/>
                <a:gd name="connsiteY22" fmla="*/ 960444 h 1174118"/>
                <a:gd name="connsiteX23" fmla="*/ 1344701 w 4643106"/>
                <a:gd name="connsiteY23" fmla="*/ 645567 h 1174118"/>
                <a:gd name="connsiteX24" fmla="*/ 1216616 w 4643106"/>
                <a:gd name="connsiteY24" fmla="*/ 496134 h 1174118"/>
                <a:gd name="connsiteX25" fmla="*/ 1072519 w 4643106"/>
                <a:gd name="connsiteY25" fmla="*/ 645567 h 1174118"/>
                <a:gd name="connsiteX26" fmla="*/ 1072519 w 4643106"/>
                <a:gd name="connsiteY26" fmla="*/ 955107 h 1174118"/>
                <a:gd name="connsiteX27" fmla="*/ 949770 w 4643106"/>
                <a:gd name="connsiteY27" fmla="*/ 955107 h 1174118"/>
                <a:gd name="connsiteX28" fmla="*/ 949770 w 4643106"/>
                <a:gd name="connsiteY28" fmla="*/ 405406 h 1174118"/>
                <a:gd name="connsiteX29" fmla="*/ 1072519 w 4643106"/>
                <a:gd name="connsiteY29" fmla="*/ 405406 h 1174118"/>
                <a:gd name="connsiteX30" fmla="*/ 1072519 w 4643106"/>
                <a:gd name="connsiteY30" fmla="*/ 474786 h 1174118"/>
                <a:gd name="connsiteX31" fmla="*/ 1243300 w 4643106"/>
                <a:gd name="connsiteY31" fmla="*/ 389396 h 1174118"/>
                <a:gd name="connsiteX32" fmla="*/ 1435429 w 4643106"/>
                <a:gd name="connsiteY32" fmla="*/ 490797 h 1174118"/>
                <a:gd name="connsiteX33" fmla="*/ 1638231 w 4643106"/>
                <a:gd name="connsiteY33" fmla="*/ 389396 h 1174118"/>
                <a:gd name="connsiteX34" fmla="*/ 1862381 w 4643106"/>
                <a:gd name="connsiteY34" fmla="*/ 613546 h 1174118"/>
                <a:gd name="connsiteX35" fmla="*/ 3260650 w 4643106"/>
                <a:gd name="connsiteY35" fmla="*/ 688262 h 1174118"/>
                <a:gd name="connsiteX36" fmla="*/ 2956446 w 4643106"/>
                <a:gd name="connsiteY36" fmla="*/ 981792 h 1174118"/>
                <a:gd name="connsiteX37" fmla="*/ 2652243 w 4643106"/>
                <a:gd name="connsiteY37" fmla="*/ 688262 h 1174118"/>
                <a:gd name="connsiteX38" fmla="*/ 2956446 w 4643106"/>
                <a:gd name="connsiteY38" fmla="*/ 394732 h 1174118"/>
                <a:gd name="connsiteX39" fmla="*/ 3260650 w 4643106"/>
                <a:gd name="connsiteY39" fmla="*/ 688262 h 1174118"/>
                <a:gd name="connsiteX40" fmla="*/ 2780329 w 4643106"/>
                <a:gd name="connsiteY40" fmla="*/ 688262 h 1174118"/>
                <a:gd name="connsiteX41" fmla="*/ 2956446 w 4643106"/>
                <a:gd name="connsiteY41" fmla="*/ 869717 h 1174118"/>
                <a:gd name="connsiteX42" fmla="*/ 3132564 w 4643106"/>
                <a:gd name="connsiteY42" fmla="*/ 688262 h 1174118"/>
                <a:gd name="connsiteX43" fmla="*/ 2956446 w 4643106"/>
                <a:gd name="connsiteY43" fmla="*/ 506807 h 1174118"/>
                <a:gd name="connsiteX44" fmla="*/ 2780329 w 4643106"/>
                <a:gd name="connsiteY44" fmla="*/ 688262 h 1174118"/>
                <a:gd name="connsiteX45" fmla="*/ 3853046 w 4643106"/>
                <a:gd name="connsiteY45" fmla="*/ 480123 h 1174118"/>
                <a:gd name="connsiteX46" fmla="*/ 3772993 w 4643106"/>
                <a:gd name="connsiteY46" fmla="*/ 565513 h 1174118"/>
                <a:gd name="connsiteX47" fmla="*/ 3639570 w 4643106"/>
                <a:gd name="connsiteY47" fmla="*/ 506807 h 1174118"/>
                <a:gd name="connsiteX48" fmla="*/ 3474126 w 4643106"/>
                <a:gd name="connsiteY48" fmla="*/ 688262 h 1174118"/>
                <a:gd name="connsiteX49" fmla="*/ 3639570 w 4643106"/>
                <a:gd name="connsiteY49" fmla="*/ 869717 h 1174118"/>
                <a:gd name="connsiteX50" fmla="*/ 3778330 w 4643106"/>
                <a:gd name="connsiteY50" fmla="*/ 811011 h 1174118"/>
                <a:gd name="connsiteX51" fmla="*/ 3853046 w 4643106"/>
                <a:gd name="connsiteY51" fmla="*/ 891064 h 1174118"/>
                <a:gd name="connsiteX52" fmla="*/ 3644907 w 4643106"/>
                <a:gd name="connsiteY52" fmla="*/ 981792 h 1174118"/>
                <a:gd name="connsiteX53" fmla="*/ 3351377 w 4643106"/>
                <a:gd name="connsiteY53" fmla="*/ 688262 h 1174118"/>
                <a:gd name="connsiteX54" fmla="*/ 3644907 w 4643106"/>
                <a:gd name="connsiteY54" fmla="*/ 394732 h 1174118"/>
                <a:gd name="connsiteX55" fmla="*/ 3853046 w 4643106"/>
                <a:gd name="connsiteY55" fmla="*/ 480123 h 1174118"/>
                <a:gd name="connsiteX56" fmla="*/ 4354716 w 4643106"/>
                <a:gd name="connsiteY56" fmla="*/ 544166 h 1174118"/>
                <a:gd name="connsiteX57" fmla="*/ 4183934 w 4643106"/>
                <a:gd name="connsiteY57" fmla="*/ 496134 h 1174118"/>
                <a:gd name="connsiteX58" fmla="*/ 4077196 w 4643106"/>
                <a:gd name="connsiteY58" fmla="*/ 565513 h 1174118"/>
                <a:gd name="connsiteX59" fmla="*/ 4167924 w 4643106"/>
                <a:gd name="connsiteY59" fmla="*/ 624219 h 1174118"/>
                <a:gd name="connsiteX60" fmla="*/ 4226630 w 4643106"/>
                <a:gd name="connsiteY60" fmla="*/ 634893 h 1174118"/>
                <a:gd name="connsiteX61" fmla="*/ 4424095 w 4643106"/>
                <a:gd name="connsiteY61" fmla="*/ 800337 h 1174118"/>
                <a:gd name="connsiteX62" fmla="*/ 4167924 w 4643106"/>
                <a:gd name="connsiteY62" fmla="*/ 981792 h 1174118"/>
                <a:gd name="connsiteX63" fmla="*/ 3927763 w 4643106"/>
                <a:gd name="connsiteY63" fmla="*/ 912412 h 1174118"/>
                <a:gd name="connsiteX64" fmla="*/ 3986469 w 4643106"/>
                <a:gd name="connsiteY64" fmla="*/ 821685 h 1174118"/>
                <a:gd name="connsiteX65" fmla="*/ 4173261 w 4643106"/>
                <a:gd name="connsiteY65" fmla="*/ 880391 h 1174118"/>
                <a:gd name="connsiteX66" fmla="*/ 4301347 w 4643106"/>
                <a:gd name="connsiteY66" fmla="*/ 811011 h 1174118"/>
                <a:gd name="connsiteX67" fmla="*/ 4205282 w 4643106"/>
                <a:gd name="connsiteY67" fmla="*/ 746968 h 1174118"/>
                <a:gd name="connsiteX68" fmla="*/ 4146576 w 4643106"/>
                <a:gd name="connsiteY68" fmla="*/ 741631 h 1174118"/>
                <a:gd name="connsiteX69" fmla="*/ 3954448 w 4643106"/>
                <a:gd name="connsiteY69" fmla="*/ 576187 h 1174118"/>
                <a:gd name="connsiteX70" fmla="*/ 4183934 w 4643106"/>
                <a:gd name="connsiteY70" fmla="*/ 394732 h 1174118"/>
                <a:gd name="connsiteX71" fmla="*/ 4413421 w 4643106"/>
                <a:gd name="connsiteY71" fmla="*/ 453438 h 1174118"/>
                <a:gd name="connsiteX72" fmla="*/ 4354716 w 4643106"/>
                <a:gd name="connsiteY72" fmla="*/ 544166 h 1174118"/>
                <a:gd name="connsiteX73" fmla="*/ 2422756 w 4643106"/>
                <a:gd name="connsiteY73" fmla="*/ 474786 h 1174118"/>
                <a:gd name="connsiteX74" fmla="*/ 2422756 w 4643106"/>
                <a:gd name="connsiteY74" fmla="*/ 266647 h 1174118"/>
                <a:gd name="connsiteX75" fmla="*/ 2545505 w 4643106"/>
                <a:gd name="connsiteY75" fmla="*/ 223951 h 1174118"/>
                <a:gd name="connsiteX76" fmla="*/ 2545505 w 4643106"/>
                <a:gd name="connsiteY76" fmla="*/ 965781 h 1174118"/>
                <a:gd name="connsiteX77" fmla="*/ 2422756 w 4643106"/>
                <a:gd name="connsiteY77" fmla="*/ 965781 h 1174118"/>
                <a:gd name="connsiteX78" fmla="*/ 2422756 w 4643106"/>
                <a:gd name="connsiteY78" fmla="*/ 896401 h 1174118"/>
                <a:gd name="connsiteX79" fmla="*/ 2246638 w 4643106"/>
                <a:gd name="connsiteY79" fmla="*/ 976455 h 1174118"/>
                <a:gd name="connsiteX80" fmla="*/ 1963782 w 4643106"/>
                <a:gd name="connsiteY80" fmla="*/ 682925 h 1174118"/>
                <a:gd name="connsiteX81" fmla="*/ 2246638 w 4643106"/>
                <a:gd name="connsiteY81" fmla="*/ 389396 h 1174118"/>
                <a:gd name="connsiteX82" fmla="*/ 2422756 w 4643106"/>
                <a:gd name="connsiteY82" fmla="*/ 474786 h 1174118"/>
                <a:gd name="connsiteX83" fmla="*/ 2091868 w 4643106"/>
                <a:gd name="connsiteY83" fmla="*/ 688262 h 1174118"/>
                <a:gd name="connsiteX84" fmla="*/ 2262649 w 4643106"/>
                <a:gd name="connsiteY84" fmla="*/ 869717 h 1174118"/>
                <a:gd name="connsiteX85" fmla="*/ 2433430 w 4643106"/>
                <a:gd name="connsiteY85" fmla="*/ 688262 h 1174118"/>
                <a:gd name="connsiteX86" fmla="*/ 2262649 w 4643106"/>
                <a:gd name="connsiteY86" fmla="*/ 506807 h 1174118"/>
                <a:gd name="connsiteX87" fmla="*/ 2091868 w 4643106"/>
                <a:gd name="connsiteY87" fmla="*/ 688262 h 117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643106" h="1174118">
                  <a:moveTo>
                    <a:pt x="805674" y="965781"/>
                  </a:moveTo>
                  <a:lnTo>
                    <a:pt x="682925" y="965781"/>
                  </a:lnTo>
                  <a:lnTo>
                    <a:pt x="682925" y="896401"/>
                  </a:lnTo>
                  <a:cubicBezTo>
                    <a:pt x="645567" y="944434"/>
                    <a:pt x="586861" y="976455"/>
                    <a:pt x="506807" y="976455"/>
                  </a:cubicBezTo>
                  <a:cubicBezTo>
                    <a:pt x="352037" y="976455"/>
                    <a:pt x="223951" y="853706"/>
                    <a:pt x="223951" y="682925"/>
                  </a:cubicBezTo>
                  <a:cubicBezTo>
                    <a:pt x="223951" y="512144"/>
                    <a:pt x="346700" y="389396"/>
                    <a:pt x="506807" y="389396"/>
                  </a:cubicBezTo>
                  <a:cubicBezTo>
                    <a:pt x="586861" y="389396"/>
                    <a:pt x="645567" y="421417"/>
                    <a:pt x="682925" y="469449"/>
                  </a:cubicBezTo>
                  <a:lnTo>
                    <a:pt x="682925" y="405406"/>
                  </a:lnTo>
                  <a:lnTo>
                    <a:pt x="805674" y="405406"/>
                  </a:lnTo>
                  <a:lnTo>
                    <a:pt x="805674" y="965781"/>
                  </a:lnTo>
                  <a:close/>
                  <a:moveTo>
                    <a:pt x="352037" y="688262"/>
                  </a:moveTo>
                  <a:cubicBezTo>
                    <a:pt x="352037" y="784326"/>
                    <a:pt x="416080" y="869717"/>
                    <a:pt x="522818" y="869717"/>
                  </a:cubicBezTo>
                  <a:cubicBezTo>
                    <a:pt x="624219" y="869717"/>
                    <a:pt x="693599" y="795000"/>
                    <a:pt x="693599" y="688262"/>
                  </a:cubicBezTo>
                  <a:cubicBezTo>
                    <a:pt x="693599" y="586861"/>
                    <a:pt x="624219" y="506807"/>
                    <a:pt x="522818" y="506807"/>
                  </a:cubicBezTo>
                  <a:cubicBezTo>
                    <a:pt x="416080" y="506807"/>
                    <a:pt x="352037" y="586861"/>
                    <a:pt x="352037" y="688262"/>
                  </a:cubicBezTo>
                  <a:close/>
                  <a:moveTo>
                    <a:pt x="1862381" y="613546"/>
                  </a:moveTo>
                  <a:lnTo>
                    <a:pt x="1862381" y="965781"/>
                  </a:lnTo>
                  <a:lnTo>
                    <a:pt x="1739632" y="965781"/>
                  </a:lnTo>
                  <a:lnTo>
                    <a:pt x="1739632" y="650904"/>
                  </a:lnTo>
                  <a:cubicBezTo>
                    <a:pt x="1739632" y="554840"/>
                    <a:pt x="1691600" y="501470"/>
                    <a:pt x="1611547" y="501470"/>
                  </a:cubicBezTo>
                  <a:cubicBezTo>
                    <a:pt x="1531493" y="501470"/>
                    <a:pt x="1467450" y="554840"/>
                    <a:pt x="1467450" y="650904"/>
                  </a:cubicBezTo>
                  <a:lnTo>
                    <a:pt x="1467450" y="960444"/>
                  </a:lnTo>
                  <a:lnTo>
                    <a:pt x="1344701" y="960444"/>
                  </a:lnTo>
                  <a:lnTo>
                    <a:pt x="1344701" y="645567"/>
                  </a:lnTo>
                  <a:cubicBezTo>
                    <a:pt x="1344701" y="549503"/>
                    <a:pt x="1296669" y="496134"/>
                    <a:pt x="1216616" y="496134"/>
                  </a:cubicBezTo>
                  <a:cubicBezTo>
                    <a:pt x="1136562" y="496134"/>
                    <a:pt x="1072519" y="549503"/>
                    <a:pt x="1072519" y="645567"/>
                  </a:cubicBezTo>
                  <a:lnTo>
                    <a:pt x="1072519" y="955107"/>
                  </a:lnTo>
                  <a:lnTo>
                    <a:pt x="949770" y="955107"/>
                  </a:lnTo>
                  <a:lnTo>
                    <a:pt x="949770" y="405406"/>
                  </a:lnTo>
                  <a:lnTo>
                    <a:pt x="1072519" y="405406"/>
                  </a:lnTo>
                  <a:lnTo>
                    <a:pt x="1072519" y="474786"/>
                  </a:lnTo>
                  <a:cubicBezTo>
                    <a:pt x="1115215" y="410743"/>
                    <a:pt x="1189931" y="389396"/>
                    <a:pt x="1243300" y="389396"/>
                  </a:cubicBezTo>
                  <a:cubicBezTo>
                    <a:pt x="1328691" y="389396"/>
                    <a:pt x="1398070" y="426754"/>
                    <a:pt x="1435429" y="490797"/>
                  </a:cubicBezTo>
                  <a:cubicBezTo>
                    <a:pt x="1483461" y="410743"/>
                    <a:pt x="1568851" y="389396"/>
                    <a:pt x="1638231" y="389396"/>
                  </a:cubicBezTo>
                  <a:cubicBezTo>
                    <a:pt x="1766317" y="389396"/>
                    <a:pt x="1862381" y="480123"/>
                    <a:pt x="1862381" y="613546"/>
                  </a:cubicBezTo>
                  <a:close/>
                  <a:moveTo>
                    <a:pt x="3260650" y="688262"/>
                  </a:moveTo>
                  <a:cubicBezTo>
                    <a:pt x="3260650" y="859043"/>
                    <a:pt x="3132564" y="981792"/>
                    <a:pt x="2956446" y="981792"/>
                  </a:cubicBezTo>
                  <a:cubicBezTo>
                    <a:pt x="2785666" y="981792"/>
                    <a:pt x="2652243" y="853706"/>
                    <a:pt x="2652243" y="688262"/>
                  </a:cubicBezTo>
                  <a:cubicBezTo>
                    <a:pt x="2652243" y="522818"/>
                    <a:pt x="2780329" y="394732"/>
                    <a:pt x="2956446" y="394732"/>
                  </a:cubicBezTo>
                  <a:cubicBezTo>
                    <a:pt x="3132564" y="389396"/>
                    <a:pt x="3260650" y="517481"/>
                    <a:pt x="3260650" y="688262"/>
                  </a:cubicBezTo>
                  <a:close/>
                  <a:moveTo>
                    <a:pt x="2780329" y="688262"/>
                  </a:moveTo>
                  <a:cubicBezTo>
                    <a:pt x="2780329" y="795000"/>
                    <a:pt x="2855046" y="869717"/>
                    <a:pt x="2956446" y="869717"/>
                  </a:cubicBezTo>
                  <a:cubicBezTo>
                    <a:pt x="3057848" y="869717"/>
                    <a:pt x="3132564" y="795000"/>
                    <a:pt x="3132564" y="688262"/>
                  </a:cubicBezTo>
                  <a:cubicBezTo>
                    <a:pt x="3132564" y="581524"/>
                    <a:pt x="3057848" y="506807"/>
                    <a:pt x="2956446" y="506807"/>
                  </a:cubicBezTo>
                  <a:cubicBezTo>
                    <a:pt x="2855046" y="506807"/>
                    <a:pt x="2780329" y="581524"/>
                    <a:pt x="2780329" y="688262"/>
                  </a:cubicBezTo>
                  <a:close/>
                  <a:moveTo>
                    <a:pt x="3853046" y="480123"/>
                  </a:moveTo>
                  <a:lnTo>
                    <a:pt x="3772993" y="565513"/>
                  </a:lnTo>
                  <a:cubicBezTo>
                    <a:pt x="3735635" y="528155"/>
                    <a:pt x="3692939" y="506807"/>
                    <a:pt x="3639570" y="506807"/>
                  </a:cubicBezTo>
                  <a:cubicBezTo>
                    <a:pt x="3543506" y="506807"/>
                    <a:pt x="3474126" y="581524"/>
                    <a:pt x="3474126" y="688262"/>
                  </a:cubicBezTo>
                  <a:cubicBezTo>
                    <a:pt x="3474126" y="795000"/>
                    <a:pt x="3543506" y="869717"/>
                    <a:pt x="3639570" y="869717"/>
                  </a:cubicBezTo>
                  <a:cubicBezTo>
                    <a:pt x="3692939" y="869717"/>
                    <a:pt x="3740972" y="843032"/>
                    <a:pt x="3778330" y="811011"/>
                  </a:cubicBezTo>
                  <a:lnTo>
                    <a:pt x="3853046" y="891064"/>
                  </a:lnTo>
                  <a:cubicBezTo>
                    <a:pt x="3799677" y="949770"/>
                    <a:pt x="3724961" y="981792"/>
                    <a:pt x="3644907" y="981792"/>
                  </a:cubicBezTo>
                  <a:cubicBezTo>
                    <a:pt x="3468789" y="981792"/>
                    <a:pt x="3351377" y="853706"/>
                    <a:pt x="3351377" y="688262"/>
                  </a:cubicBezTo>
                  <a:cubicBezTo>
                    <a:pt x="3351377" y="522818"/>
                    <a:pt x="3468789" y="394732"/>
                    <a:pt x="3644907" y="394732"/>
                  </a:cubicBezTo>
                  <a:cubicBezTo>
                    <a:pt x="3724961" y="389396"/>
                    <a:pt x="3799677" y="421417"/>
                    <a:pt x="3853046" y="480123"/>
                  </a:cubicBezTo>
                  <a:close/>
                  <a:moveTo>
                    <a:pt x="4354716" y="544166"/>
                  </a:moveTo>
                  <a:cubicBezTo>
                    <a:pt x="4322694" y="522818"/>
                    <a:pt x="4253314" y="496134"/>
                    <a:pt x="4183934" y="496134"/>
                  </a:cubicBezTo>
                  <a:cubicBezTo>
                    <a:pt x="4114555" y="496134"/>
                    <a:pt x="4077196" y="522818"/>
                    <a:pt x="4077196" y="565513"/>
                  </a:cubicBezTo>
                  <a:cubicBezTo>
                    <a:pt x="4077196" y="602872"/>
                    <a:pt x="4119892" y="613546"/>
                    <a:pt x="4167924" y="624219"/>
                  </a:cubicBezTo>
                  <a:lnTo>
                    <a:pt x="4226630" y="634893"/>
                  </a:lnTo>
                  <a:cubicBezTo>
                    <a:pt x="4349379" y="650904"/>
                    <a:pt x="4424095" y="704273"/>
                    <a:pt x="4424095" y="800337"/>
                  </a:cubicBezTo>
                  <a:cubicBezTo>
                    <a:pt x="4424095" y="907075"/>
                    <a:pt x="4328031" y="981792"/>
                    <a:pt x="4167924" y="981792"/>
                  </a:cubicBezTo>
                  <a:cubicBezTo>
                    <a:pt x="4109218" y="981792"/>
                    <a:pt x="4007817" y="971118"/>
                    <a:pt x="3927763" y="912412"/>
                  </a:cubicBezTo>
                  <a:lnTo>
                    <a:pt x="3986469" y="821685"/>
                  </a:lnTo>
                  <a:cubicBezTo>
                    <a:pt x="4029164" y="853706"/>
                    <a:pt x="4082533" y="880391"/>
                    <a:pt x="4173261" y="880391"/>
                  </a:cubicBezTo>
                  <a:cubicBezTo>
                    <a:pt x="4258651" y="880391"/>
                    <a:pt x="4301347" y="853706"/>
                    <a:pt x="4301347" y="811011"/>
                  </a:cubicBezTo>
                  <a:cubicBezTo>
                    <a:pt x="4301347" y="778989"/>
                    <a:pt x="4269325" y="757642"/>
                    <a:pt x="4205282" y="746968"/>
                  </a:cubicBezTo>
                  <a:lnTo>
                    <a:pt x="4146576" y="741631"/>
                  </a:lnTo>
                  <a:cubicBezTo>
                    <a:pt x="4023827" y="725620"/>
                    <a:pt x="3954448" y="666915"/>
                    <a:pt x="3954448" y="576187"/>
                  </a:cubicBezTo>
                  <a:cubicBezTo>
                    <a:pt x="3954448" y="464112"/>
                    <a:pt x="4045175" y="394732"/>
                    <a:pt x="4183934" y="394732"/>
                  </a:cubicBezTo>
                  <a:cubicBezTo>
                    <a:pt x="4269325" y="394732"/>
                    <a:pt x="4354716" y="416080"/>
                    <a:pt x="4413421" y="453438"/>
                  </a:cubicBezTo>
                  <a:lnTo>
                    <a:pt x="4354716" y="544166"/>
                  </a:lnTo>
                  <a:close/>
                  <a:moveTo>
                    <a:pt x="2422756" y="474786"/>
                  </a:moveTo>
                  <a:lnTo>
                    <a:pt x="2422756" y="266647"/>
                  </a:lnTo>
                  <a:lnTo>
                    <a:pt x="2545505" y="223951"/>
                  </a:lnTo>
                  <a:lnTo>
                    <a:pt x="2545505" y="965781"/>
                  </a:lnTo>
                  <a:lnTo>
                    <a:pt x="2422756" y="965781"/>
                  </a:lnTo>
                  <a:lnTo>
                    <a:pt x="2422756" y="896401"/>
                  </a:lnTo>
                  <a:cubicBezTo>
                    <a:pt x="2385398" y="944434"/>
                    <a:pt x="2326692" y="976455"/>
                    <a:pt x="2246638" y="976455"/>
                  </a:cubicBezTo>
                  <a:cubicBezTo>
                    <a:pt x="2091868" y="976455"/>
                    <a:pt x="1963782" y="853706"/>
                    <a:pt x="1963782" y="682925"/>
                  </a:cubicBezTo>
                  <a:cubicBezTo>
                    <a:pt x="1963782" y="512144"/>
                    <a:pt x="2086531" y="389396"/>
                    <a:pt x="2246638" y="389396"/>
                  </a:cubicBezTo>
                  <a:cubicBezTo>
                    <a:pt x="2326692" y="389396"/>
                    <a:pt x="2385398" y="421417"/>
                    <a:pt x="2422756" y="474786"/>
                  </a:cubicBezTo>
                  <a:close/>
                  <a:moveTo>
                    <a:pt x="2091868" y="688262"/>
                  </a:moveTo>
                  <a:cubicBezTo>
                    <a:pt x="2091868" y="784326"/>
                    <a:pt x="2155911" y="869717"/>
                    <a:pt x="2262649" y="869717"/>
                  </a:cubicBezTo>
                  <a:cubicBezTo>
                    <a:pt x="2364050" y="869717"/>
                    <a:pt x="2433430" y="795000"/>
                    <a:pt x="2433430" y="688262"/>
                  </a:cubicBezTo>
                  <a:cubicBezTo>
                    <a:pt x="2433430" y="586861"/>
                    <a:pt x="2364050" y="506807"/>
                    <a:pt x="2262649" y="506807"/>
                  </a:cubicBezTo>
                  <a:cubicBezTo>
                    <a:pt x="2155911" y="506807"/>
                    <a:pt x="2091868" y="586861"/>
                    <a:pt x="2091868" y="688262"/>
                  </a:cubicBezTo>
                  <a:close/>
                </a:path>
              </a:pathLst>
            </a:custGeom>
            <a:solidFill>
              <a:srgbClr val="FFFFFF"/>
            </a:solidFill>
            <a:ln w="5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38F12-9C35-5F4C-B3C7-9A4ED26F6E73}"/>
              </a:ext>
            </a:extLst>
          </p:cNvPr>
          <p:cNvSpPr/>
          <p:nvPr userDrawn="1"/>
        </p:nvSpPr>
        <p:spPr>
          <a:xfrm>
            <a:off x="0" y="0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925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keyline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869A115-37F2-5346-8653-FC7BC8AD9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FF136C-0B39-C143-8B3E-A8BC5EEE2A09}"/>
              </a:ext>
            </a:extLst>
          </p:cNvPr>
          <p:cNvSpPr/>
          <p:nvPr userDrawn="1"/>
        </p:nvSpPr>
        <p:spPr>
          <a:xfrm rot="16200000" flipV="1">
            <a:off x="3850341" y="-3850341"/>
            <a:ext cx="4491318" cy="12192000"/>
          </a:xfrm>
          <a:prstGeom prst="rect">
            <a:avLst/>
          </a:prstGeom>
          <a:gradFill>
            <a:gsLst>
              <a:gs pos="74970">
                <a:schemeClr val="tx2">
                  <a:alpha val="89000"/>
                </a:schemeClr>
              </a:gs>
              <a:gs pos="89000">
                <a:schemeClr val="tx2">
                  <a:alpha val="94000"/>
                </a:schemeClr>
              </a:gs>
              <a:gs pos="1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Amdocs_Logomark">
            <a:extLst>
              <a:ext uri="{FF2B5EF4-FFF2-40B4-BE49-F238E27FC236}">
                <a16:creationId xmlns:a16="http://schemas.microsoft.com/office/drawing/2014/main" id="{B294507C-CBDC-4A35-BBB5-7B5779B57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32E209E-6689-4D25-AA2B-57642AE18317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F20CF-561A-4B6E-8261-D763BDF13A99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33F2021-02B8-5745-A559-EC19D9D99CBA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Information Security Level 2 – Sensitive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© 2020 – Proprietary &amp; Confidential Information of Amdocs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3A3160A-F5BC-664A-B231-BB5C87CA4309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keyline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D5721-7CE0-1E41-9E48-12EDE0E82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8" y="0"/>
            <a:ext cx="118737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FF136C-0B39-C143-8B3E-A8BC5EEE2A09}"/>
              </a:ext>
            </a:extLst>
          </p:cNvPr>
          <p:cNvSpPr/>
          <p:nvPr userDrawn="1"/>
        </p:nvSpPr>
        <p:spPr>
          <a:xfrm rot="10800000" flipV="1">
            <a:off x="-1" y="0"/>
            <a:ext cx="8162365" cy="6857999"/>
          </a:xfrm>
          <a:prstGeom prst="rect">
            <a:avLst/>
          </a:prstGeom>
          <a:gradFill>
            <a:gsLst>
              <a:gs pos="74970">
                <a:schemeClr val="tx2">
                  <a:alpha val="89000"/>
                </a:schemeClr>
              </a:gs>
              <a:gs pos="92000">
                <a:schemeClr val="tx2"/>
              </a:gs>
              <a:gs pos="1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Amdocs_Logomark">
            <a:extLst>
              <a:ext uri="{FF2B5EF4-FFF2-40B4-BE49-F238E27FC236}">
                <a16:creationId xmlns:a16="http://schemas.microsoft.com/office/drawing/2014/main" id="{B294507C-CBDC-4A35-BBB5-7B5779B57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32E209E-6689-4D25-AA2B-57642AE18317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8F20CF-561A-4B6E-8261-D763BDF13A99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B506BE2-C4E6-FD47-88C8-6A302948788F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E7CA0"/>
                </a:solidFill>
              </a:rPr>
              <a:t>Information Security Level 2 – Sensitive</a:t>
            </a:r>
            <a:br>
              <a:rPr lang="en-US" dirty="0">
                <a:solidFill>
                  <a:srgbClr val="6E7CA0"/>
                </a:solidFill>
              </a:rPr>
            </a:br>
            <a:r>
              <a:rPr lang="en-US" dirty="0">
                <a:solidFill>
                  <a:srgbClr val="6E7CA0"/>
                </a:solidFill>
              </a:rPr>
              <a:t>© 2020 – Proprietary &amp; Confidential Information of Amdocs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A6654DF-5916-BD43-9620-8F3A52499322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rgbClr val="6E7CA0"/>
                </a:solidFill>
              </a:rPr>
              <a:t>‹#›</a:t>
            </a:fld>
            <a:endParaRPr lang="en-US" sz="1200" dirty="0">
              <a:solidFill>
                <a:srgbClr val="6E7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7AFD34F-62EE-B14E-A510-CBCF4BA3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112" y="0"/>
            <a:ext cx="4437887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5A84AF5-117C-BA47-ABAE-EEE4A8FCDE4D}"/>
              </a:ext>
            </a:extLst>
          </p:cNvPr>
          <p:cNvSpPr/>
          <p:nvPr userDrawn="1"/>
        </p:nvSpPr>
        <p:spPr>
          <a:xfrm flipH="1">
            <a:off x="7743463" y="0"/>
            <a:ext cx="4448536" cy="6858000"/>
          </a:xfrm>
          <a:prstGeom prst="rect">
            <a:avLst/>
          </a:prstGeom>
          <a:gradFill flip="none" rotWithShape="1">
            <a:gsLst>
              <a:gs pos="21000">
                <a:schemeClr val="tx2">
                  <a:alpha val="88000"/>
                </a:schemeClr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9696AAA-AAD5-7146-832C-689DB4BB688E}"/>
              </a:ext>
            </a:extLst>
          </p:cNvPr>
          <p:cNvSpPr/>
          <p:nvPr userDrawn="1"/>
        </p:nvSpPr>
        <p:spPr>
          <a:xfrm flipH="1">
            <a:off x="7762240" y="0"/>
            <a:ext cx="4429760" cy="6858000"/>
          </a:xfrm>
          <a:custGeom>
            <a:avLst/>
            <a:gdLst>
              <a:gd name="connsiteX0" fmla="*/ 1760202 w 4429760"/>
              <a:gd name="connsiteY0" fmla="*/ 2978041 h 6858000"/>
              <a:gd name="connsiteX1" fmla="*/ 1718511 w 4429760"/>
              <a:gd name="connsiteY1" fmla="*/ 3166652 h 6858000"/>
              <a:gd name="connsiteX2" fmla="*/ 1884956 w 4429760"/>
              <a:gd name="connsiteY2" fmla="*/ 3379510 h 6858000"/>
              <a:gd name="connsiteX3" fmla="*/ 2717182 w 4429760"/>
              <a:gd name="connsiteY3" fmla="*/ 3476656 h 6858000"/>
              <a:gd name="connsiteX4" fmla="*/ 2967009 w 4429760"/>
              <a:gd name="connsiteY4" fmla="*/ 3312452 h 6858000"/>
              <a:gd name="connsiteX5" fmla="*/ 2800484 w 4429760"/>
              <a:gd name="connsiteY5" fmla="*/ 3099513 h 6858000"/>
              <a:gd name="connsiteX6" fmla="*/ 831551 w 4429760"/>
              <a:gd name="connsiteY6" fmla="*/ 2482867 h 6858000"/>
              <a:gd name="connsiteX7" fmla="*/ 1210854 w 4429760"/>
              <a:gd name="connsiteY7" fmla="*/ 2527119 h 6858000"/>
              <a:gd name="connsiteX8" fmla="*/ 1127632 w 4429760"/>
              <a:gd name="connsiteY8" fmla="*/ 2904181 h 6858000"/>
              <a:gd name="connsiteX9" fmla="*/ 627896 w 4429760"/>
              <a:gd name="connsiteY9" fmla="*/ 2845845 h 6858000"/>
              <a:gd name="connsiteX10" fmla="*/ 2153698 w 4429760"/>
              <a:gd name="connsiteY10" fmla="*/ 1866428 h 6858000"/>
              <a:gd name="connsiteX11" fmla="*/ 2218086 w 4429760"/>
              <a:gd name="connsiteY11" fmla="*/ 1870941 h 6858000"/>
              <a:gd name="connsiteX12" fmla="*/ 3439777 w 4429760"/>
              <a:gd name="connsiteY12" fmla="*/ 2013620 h 6858000"/>
              <a:gd name="connsiteX13" fmla="*/ 3236122 w 4429760"/>
              <a:gd name="connsiteY13" fmla="*/ 2376598 h 6858000"/>
              <a:gd name="connsiteX14" fmla="*/ 2134784 w 4429760"/>
              <a:gd name="connsiteY14" fmla="*/ 2248003 h 6858000"/>
              <a:gd name="connsiteX15" fmla="*/ 1885116 w 4429760"/>
              <a:gd name="connsiteY15" fmla="*/ 2412208 h 6858000"/>
              <a:gd name="connsiteX16" fmla="*/ 1843425 w 4429760"/>
              <a:gd name="connsiteY16" fmla="*/ 2600819 h 6858000"/>
              <a:gd name="connsiteX17" fmla="*/ 2883706 w 4429760"/>
              <a:gd name="connsiteY17" fmla="*/ 2722292 h 6858000"/>
              <a:gd name="connsiteX18" fmla="*/ 3383121 w 4429760"/>
              <a:gd name="connsiteY18" fmla="*/ 3360865 h 6858000"/>
              <a:gd name="connsiteX19" fmla="*/ 2633878 w 4429760"/>
              <a:gd name="connsiteY19" fmla="*/ 3853557 h 6858000"/>
              <a:gd name="connsiteX20" fmla="*/ 1801653 w 4429760"/>
              <a:gd name="connsiteY20" fmla="*/ 3756412 h 6858000"/>
              <a:gd name="connsiteX21" fmla="*/ 1302318 w 4429760"/>
              <a:gd name="connsiteY21" fmla="*/ 3117919 h 6858000"/>
              <a:gd name="connsiteX22" fmla="*/ 1385621 w 4429760"/>
              <a:gd name="connsiteY22" fmla="*/ 2740777 h 6858000"/>
              <a:gd name="connsiteX23" fmla="*/ 1427232 w 4429760"/>
              <a:gd name="connsiteY23" fmla="*/ 2552246 h 6858000"/>
              <a:gd name="connsiteX24" fmla="*/ 1468924 w 4429760"/>
              <a:gd name="connsiteY24" fmla="*/ 2363634 h 6858000"/>
              <a:gd name="connsiteX25" fmla="*/ 2153698 w 4429760"/>
              <a:gd name="connsiteY25" fmla="*/ 1866428 h 6858000"/>
              <a:gd name="connsiteX26" fmla="*/ 4428744 w 4429760"/>
              <a:gd name="connsiteY26" fmla="*/ 0 h 6858000"/>
              <a:gd name="connsiteX27" fmla="*/ 0 w 4429760"/>
              <a:gd name="connsiteY27" fmla="*/ 0 h 6858000"/>
              <a:gd name="connsiteX28" fmla="*/ 0 w 4429760"/>
              <a:gd name="connsiteY28" fmla="*/ 1344705 h 6858000"/>
              <a:gd name="connsiteX29" fmla="*/ 0 w 4429760"/>
              <a:gd name="connsiteY29" fmla="*/ 5024998 h 6858000"/>
              <a:gd name="connsiteX30" fmla="*/ 0 w 4429760"/>
              <a:gd name="connsiteY30" fmla="*/ 6858000 h 6858000"/>
              <a:gd name="connsiteX31" fmla="*/ 4428744 w 4429760"/>
              <a:gd name="connsiteY31" fmla="*/ 6858000 h 6858000"/>
              <a:gd name="connsiteX32" fmla="*/ 4428744 w 4429760"/>
              <a:gd name="connsiteY32" fmla="*/ 5024998 h 6858000"/>
              <a:gd name="connsiteX33" fmla="*/ 4429760 w 4429760"/>
              <a:gd name="connsiteY33" fmla="*/ 5024998 h 6858000"/>
              <a:gd name="connsiteX34" fmla="*/ 4429760 w 4429760"/>
              <a:gd name="connsiteY34" fmla="*/ 1344705 h 6858000"/>
              <a:gd name="connsiteX35" fmla="*/ 4428744 w 4429760"/>
              <a:gd name="connsiteY35" fmla="*/ 134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9760" h="6858000">
                <a:moveTo>
                  <a:pt x="1760202" y="2978041"/>
                </a:moveTo>
                <a:lnTo>
                  <a:pt x="1718511" y="3166652"/>
                </a:lnTo>
                <a:cubicBezTo>
                  <a:pt x="1695545" y="3270600"/>
                  <a:pt x="1770205" y="3366066"/>
                  <a:pt x="1884956" y="3379510"/>
                </a:cubicBezTo>
                <a:lnTo>
                  <a:pt x="2717182" y="3476656"/>
                </a:lnTo>
                <a:cubicBezTo>
                  <a:pt x="2831932" y="3490019"/>
                  <a:pt x="2944042" y="3416399"/>
                  <a:pt x="2967009" y="3312452"/>
                </a:cubicBezTo>
                <a:cubicBezTo>
                  <a:pt x="2989975" y="3208503"/>
                  <a:pt x="2915234" y="3112877"/>
                  <a:pt x="2800484" y="3099513"/>
                </a:cubicBezTo>
                <a:close/>
                <a:moveTo>
                  <a:pt x="831551" y="2482867"/>
                </a:moveTo>
                <a:lnTo>
                  <a:pt x="1210854" y="2527119"/>
                </a:lnTo>
                <a:lnTo>
                  <a:pt x="1127632" y="2904181"/>
                </a:lnTo>
                <a:lnTo>
                  <a:pt x="627896" y="2845845"/>
                </a:lnTo>
                <a:close/>
                <a:moveTo>
                  <a:pt x="2153698" y="1866428"/>
                </a:moveTo>
                <a:cubicBezTo>
                  <a:pt x="2175086" y="1866940"/>
                  <a:pt x="2196570" y="1868431"/>
                  <a:pt x="2218086" y="1870941"/>
                </a:cubicBezTo>
                <a:lnTo>
                  <a:pt x="3439777" y="2013620"/>
                </a:lnTo>
                <a:lnTo>
                  <a:pt x="3236122" y="2376598"/>
                </a:lnTo>
                <a:lnTo>
                  <a:pt x="2134784" y="2248003"/>
                </a:lnTo>
                <a:cubicBezTo>
                  <a:pt x="2020033" y="2234640"/>
                  <a:pt x="1908003" y="2308259"/>
                  <a:pt x="1885116" y="2412208"/>
                </a:cubicBezTo>
                <a:lnTo>
                  <a:pt x="1843425" y="2600819"/>
                </a:lnTo>
                <a:lnTo>
                  <a:pt x="2883706" y="2722292"/>
                </a:lnTo>
                <a:cubicBezTo>
                  <a:pt x="3228040" y="2762462"/>
                  <a:pt x="3452020" y="3048940"/>
                  <a:pt x="3383121" y="3360865"/>
                </a:cubicBezTo>
                <a:cubicBezTo>
                  <a:pt x="3314303" y="3672709"/>
                  <a:pt x="2978212" y="3893729"/>
                  <a:pt x="2633878" y="3853557"/>
                </a:cubicBezTo>
                <a:lnTo>
                  <a:pt x="1801653" y="3756412"/>
                </a:lnTo>
                <a:cubicBezTo>
                  <a:pt x="1457480" y="3716240"/>
                  <a:pt x="1233420" y="3429763"/>
                  <a:pt x="1302318" y="3117919"/>
                </a:cubicBezTo>
                <a:lnTo>
                  <a:pt x="1385621" y="2740777"/>
                </a:lnTo>
                <a:lnTo>
                  <a:pt x="1427232" y="2552246"/>
                </a:lnTo>
                <a:lnTo>
                  <a:pt x="1468924" y="2363634"/>
                </a:lnTo>
                <a:cubicBezTo>
                  <a:pt x="1533441" y="2071280"/>
                  <a:pt x="1832866" y="1858753"/>
                  <a:pt x="2153698" y="1866428"/>
                </a:cubicBezTo>
                <a:close/>
                <a:moveTo>
                  <a:pt x="4428744" y="0"/>
                </a:moveTo>
                <a:lnTo>
                  <a:pt x="0" y="0"/>
                </a:lnTo>
                <a:lnTo>
                  <a:pt x="0" y="1344705"/>
                </a:lnTo>
                <a:lnTo>
                  <a:pt x="0" y="5024998"/>
                </a:lnTo>
                <a:lnTo>
                  <a:pt x="0" y="6858000"/>
                </a:lnTo>
                <a:lnTo>
                  <a:pt x="4428744" y="6858000"/>
                </a:lnTo>
                <a:lnTo>
                  <a:pt x="4428744" y="5024998"/>
                </a:lnTo>
                <a:lnTo>
                  <a:pt x="4429760" y="5024998"/>
                </a:lnTo>
                <a:lnTo>
                  <a:pt x="4429760" y="1344705"/>
                </a:lnTo>
                <a:lnTo>
                  <a:pt x="4428744" y="1344705"/>
                </a:lnTo>
                <a:close/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grpSp>
        <p:nvGrpSpPr>
          <p:cNvPr id="12" name="Amdocs_Logomark">
            <a:extLst>
              <a:ext uri="{FF2B5EF4-FFF2-40B4-BE49-F238E27FC236}">
                <a16:creationId xmlns:a16="http://schemas.microsoft.com/office/drawing/2014/main" id="{5BA2F6AB-E765-4978-81F5-B9C55D655F6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880C03-A2F8-4320-8484-2C93645AB522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BDDC6F2-85BB-46CC-9F3A-C810E5D617A9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Amdocs_Logomark">
            <a:extLst>
              <a:ext uri="{FF2B5EF4-FFF2-40B4-BE49-F238E27FC236}">
                <a16:creationId xmlns:a16="http://schemas.microsoft.com/office/drawing/2014/main" id="{50DEB932-1A25-4048-884F-D617E1DA26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9357" y="638180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4F07F103-8DBD-4501-9A2F-4AAF22CFB15B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6238EFCD-DAF2-4EDF-A5E4-3194531B55FF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E724ED2E-DDBC-4FB8-8F0A-C9B6FE00C6C5}"/>
              </a:ext>
            </a:extLst>
          </p:cNvPr>
          <p:cNvSpPr/>
          <p:nvPr userDrawn="1"/>
        </p:nvSpPr>
        <p:spPr>
          <a:xfrm flipH="1">
            <a:off x="7620000" y="0"/>
            <a:ext cx="457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Freeform: Shape 3">
            <a:extLst>
              <a:ext uri="{FF2B5EF4-FFF2-40B4-BE49-F238E27FC236}">
                <a16:creationId xmlns:a16="http://schemas.microsoft.com/office/drawing/2014/main" id="{90075A85-C5DE-D141-A2A8-945E7C7DFCC6}"/>
              </a:ext>
            </a:extLst>
          </p:cNvPr>
          <p:cNvSpPr/>
          <p:nvPr userDrawn="1"/>
        </p:nvSpPr>
        <p:spPr>
          <a:xfrm>
            <a:off x="8657477" y="2007618"/>
            <a:ext cx="2904786" cy="2160585"/>
          </a:xfrm>
          <a:custGeom>
            <a:avLst/>
            <a:gdLst/>
            <a:ahLst/>
            <a:cxnLst/>
            <a:rect l="0" t="0" r="0" b="0"/>
            <a:pathLst>
              <a:path w="3457575" h="2571750">
                <a:moveTo>
                  <a:pt x="3459671" y="997744"/>
                </a:moveTo>
                <a:lnTo>
                  <a:pt x="3354038" y="1364647"/>
                </a:lnTo>
                <a:lnTo>
                  <a:pt x="2759202" y="1434084"/>
                </a:lnTo>
                <a:lnTo>
                  <a:pt x="2660142" y="985266"/>
                </a:lnTo>
                <a:lnTo>
                  <a:pt x="2765774" y="618363"/>
                </a:lnTo>
                <a:lnTo>
                  <a:pt x="2864834" y="1067181"/>
                </a:lnTo>
                <a:lnTo>
                  <a:pt x="3459671" y="997744"/>
                </a:lnTo>
                <a:close/>
                <a:moveTo>
                  <a:pt x="2633567" y="1664780"/>
                </a:moveTo>
                <a:cubicBezTo>
                  <a:pt x="2628614" y="1677829"/>
                  <a:pt x="2623185" y="1690592"/>
                  <a:pt x="2617375" y="1703261"/>
                </a:cubicBezTo>
                <a:cubicBezTo>
                  <a:pt x="2616518" y="1705165"/>
                  <a:pt x="2615660" y="1707071"/>
                  <a:pt x="2614803" y="1708976"/>
                </a:cubicBezTo>
                <a:cubicBezTo>
                  <a:pt x="2608993" y="1721263"/>
                  <a:pt x="2602706" y="1733360"/>
                  <a:pt x="2596039" y="1745171"/>
                </a:cubicBezTo>
                <a:cubicBezTo>
                  <a:pt x="2594896" y="1747171"/>
                  <a:pt x="2593753" y="1749171"/>
                  <a:pt x="2592610" y="1751171"/>
                </a:cubicBezTo>
                <a:cubicBezTo>
                  <a:pt x="2585847" y="1762887"/>
                  <a:pt x="2578703" y="1774508"/>
                  <a:pt x="2571083" y="1785842"/>
                </a:cubicBezTo>
                <a:cubicBezTo>
                  <a:pt x="2569845" y="1787652"/>
                  <a:pt x="2568607" y="1789462"/>
                  <a:pt x="2567369" y="1791272"/>
                </a:cubicBezTo>
                <a:cubicBezTo>
                  <a:pt x="2559558" y="1802702"/>
                  <a:pt x="2551366" y="1814036"/>
                  <a:pt x="2542699" y="1824990"/>
                </a:cubicBezTo>
                <a:cubicBezTo>
                  <a:pt x="2541651" y="1826324"/>
                  <a:pt x="2540603" y="1827562"/>
                  <a:pt x="2539556" y="1828800"/>
                </a:cubicBezTo>
                <a:cubicBezTo>
                  <a:pt x="2530507" y="1840135"/>
                  <a:pt x="2520982" y="1851279"/>
                  <a:pt x="2511076" y="1862042"/>
                </a:cubicBezTo>
                <a:cubicBezTo>
                  <a:pt x="2510981" y="1862138"/>
                  <a:pt x="2510885" y="1862233"/>
                  <a:pt x="2510790" y="1862423"/>
                </a:cubicBezTo>
                <a:cubicBezTo>
                  <a:pt x="2500789" y="1873187"/>
                  <a:pt x="2490407" y="1883664"/>
                  <a:pt x="2479643" y="1893761"/>
                </a:cubicBezTo>
                <a:cubicBezTo>
                  <a:pt x="2478310" y="1894999"/>
                  <a:pt x="2477072" y="1896237"/>
                  <a:pt x="2475833" y="1897380"/>
                </a:cubicBezTo>
                <a:cubicBezTo>
                  <a:pt x="2465451" y="1907000"/>
                  <a:pt x="2454783" y="1916240"/>
                  <a:pt x="2443734" y="1925193"/>
                </a:cubicBezTo>
                <a:cubicBezTo>
                  <a:pt x="2441829" y="1926717"/>
                  <a:pt x="2440019" y="1928241"/>
                  <a:pt x="2438114" y="1929765"/>
                </a:cubicBezTo>
                <a:cubicBezTo>
                  <a:pt x="2427161" y="1938528"/>
                  <a:pt x="2415826" y="1947005"/>
                  <a:pt x="2404205" y="1955102"/>
                </a:cubicBezTo>
                <a:cubicBezTo>
                  <a:pt x="2402205" y="1956530"/>
                  <a:pt x="2400205" y="1957864"/>
                  <a:pt x="2398109" y="1959293"/>
                </a:cubicBezTo>
                <a:cubicBezTo>
                  <a:pt x="2386203" y="1967389"/>
                  <a:pt x="2374011" y="1975295"/>
                  <a:pt x="2361533" y="1982724"/>
                </a:cubicBezTo>
                <a:cubicBezTo>
                  <a:pt x="2359914" y="1983677"/>
                  <a:pt x="2358200" y="1984629"/>
                  <a:pt x="2356485" y="1985582"/>
                </a:cubicBezTo>
                <a:cubicBezTo>
                  <a:pt x="2343245" y="1993297"/>
                  <a:pt x="2329815" y="2000726"/>
                  <a:pt x="2315909" y="2007584"/>
                </a:cubicBezTo>
                <a:cubicBezTo>
                  <a:pt x="2315528" y="2007775"/>
                  <a:pt x="2315242" y="2007870"/>
                  <a:pt x="2314861" y="2008061"/>
                </a:cubicBezTo>
                <a:cubicBezTo>
                  <a:pt x="2301050" y="2014919"/>
                  <a:pt x="2286762" y="2021300"/>
                  <a:pt x="2272284" y="2027396"/>
                </a:cubicBezTo>
                <a:cubicBezTo>
                  <a:pt x="2270760" y="2028063"/>
                  <a:pt x="2269236" y="2028730"/>
                  <a:pt x="2267712" y="2029397"/>
                </a:cubicBezTo>
                <a:cubicBezTo>
                  <a:pt x="2253615" y="2035207"/>
                  <a:pt x="2239232" y="2040446"/>
                  <a:pt x="2224659" y="2045399"/>
                </a:cubicBezTo>
                <a:cubicBezTo>
                  <a:pt x="2222278" y="2046161"/>
                  <a:pt x="2219897" y="2047018"/>
                  <a:pt x="2217515" y="2047780"/>
                </a:cubicBezTo>
                <a:cubicBezTo>
                  <a:pt x="2202561" y="2052733"/>
                  <a:pt x="2187416" y="2057210"/>
                  <a:pt x="2171891" y="2061210"/>
                </a:cubicBezTo>
                <a:cubicBezTo>
                  <a:pt x="2169128" y="2061972"/>
                  <a:pt x="2166366" y="2062544"/>
                  <a:pt x="2163509" y="2063210"/>
                </a:cubicBezTo>
                <a:cubicBezTo>
                  <a:pt x="2150555" y="2066449"/>
                  <a:pt x="2137505" y="2069306"/>
                  <a:pt x="2124170" y="2071878"/>
                </a:cubicBezTo>
                <a:cubicBezTo>
                  <a:pt x="2119884" y="2072735"/>
                  <a:pt x="2115598" y="2073593"/>
                  <a:pt x="2111216" y="2074355"/>
                </a:cubicBezTo>
                <a:cubicBezTo>
                  <a:pt x="2095214" y="2077212"/>
                  <a:pt x="2079022" y="2079784"/>
                  <a:pt x="2062543" y="2081689"/>
                </a:cubicBezTo>
                <a:lnTo>
                  <a:pt x="1071944" y="2197322"/>
                </a:lnTo>
                <a:cubicBezTo>
                  <a:pt x="662083" y="2245138"/>
                  <a:pt x="262033" y="1982057"/>
                  <a:pt x="180118" y="1610868"/>
                </a:cubicBezTo>
                <a:cubicBezTo>
                  <a:pt x="162973" y="1533335"/>
                  <a:pt x="161068" y="1457135"/>
                  <a:pt x="172498" y="1384649"/>
                </a:cubicBezTo>
                <a:cubicBezTo>
                  <a:pt x="176308" y="1360456"/>
                  <a:pt x="181547" y="1336739"/>
                  <a:pt x="188309" y="1313498"/>
                </a:cubicBezTo>
                <a:lnTo>
                  <a:pt x="188309" y="1313498"/>
                </a:lnTo>
                <a:cubicBezTo>
                  <a:pt x="188309" y="1313498"/>
                  <a:pt x="188309" y="1313498"/>
                  <a:pt x="188309" y="1313498"/>
                </a:cubicBezTo>
                <a:lnTo>
                  <a:pt x="82677" y="1680496"/>
                </a:lnTo>
                <a:cubicBezTo>
                  <a:pt x="55912" y="1773460"/>
                  <a:pt x="51721" y="1874520"/>
                  <a:pt x="74486" y="1977866"/>
                </a:cubicBezTo>
                <a:cubicBezTo>
                  <a:pt x="156401" y="2349056"/>
                  <a:pt x="556451" y="2612136"/>
                  <a:pt x="966311" y="2564321"/>
                </a:cubicBezTo>
                <a:lnTo>
                  <a:pt x="1956911" y="2448687"/>
                </a:lnTo>
                <a:cubicBezTo>
                  <a:pt x="1973389" y="2446782"/>
                  <a:pt x="1989582" y="2444210"/>
                  <a:pt x="2005584" y="2441353"/>
                </a:cubicBezTo>
                <a:cubicBezTo>
                  <a:pt x="2009966" y="2440591"/>
                  <a:pt x="2014252" y="2439734"/>
                  <a:pt x="2018538" y="2438876"/>
                </a:cubicBezTo>
                <a:cubicBezTo>
                  <a:pt x="2031778" y="2436305"/>
                  <a:pt x="2044922" y="2433352"/>
                  <a:pt x="2057781" y="2430209"/>
                </a:cubicBezTo>
                <a:cubicBezTo>
                  <a:pt x="2060543" y="2429542"/>
                  <a:pt x="2063401" y="2428875"/>
                  <a:pt x="2066163" y="2428208"/>
                </a:cubicBezTo>
                <a:cubicBezTo>
                  <a:pt x="2079308" y="2424779"/>
                  <a:pt x="2092166" y="2421160"/>
                  <a:pt x="2104930" y="2417064"/>
                </a:cubicBezTo>
                <a:cubicBezTo>
                  <a:pt x="2107216" y="2416302"/>
                  <a:pt x="2109502" y="2415540"/>
                  <a:pt x="2111788" y="2414778"/>
                </a:cubicBezTo>
                <a:cubicBezTo>
                  <a:pt x="2114169" y="2414016"/>
                  <a:pt x="2116550" y="2413159"/>
                  <a:pt x="2118932" y="2412397"/>
                </a:cubicBezTo>
                <a:cubicBezTo>
                  <a:pt x="2133505" y="2407444"/>
                  <a:pt x="2147888" y="2402110"/>
                  <a:pt x="2161985" y="2396395"/>
                </a:cubicBezTo>
                <a:cubicBezTo>
                  <a:pt x="2163509" y="2395728"/>
                  <a:pt x="2165033" y="2395061"/>
                  <a:pt x="2166557" y="2394395"/>
                </a:cubicBezTo>
                <a:cubicBezTo>
                  <a:pt x="2181035" y="2388299"/>
                  <a:pt x="2195227" y="2381917"/>
                  <a:pt x="2209038" y="2375059"/>
                </a:cubicBezTo>
                <a:cubicBezTo>
                  <a:pt x="2209419" y="2374868"/>
                  <a:pt x="2209705" y="2374773"/>
                  <a:pt x="2210086" y="2374583"/>
                </a:cubicBezTo>
                <a:cubicBezTo>
                  <a:pt x="2223992" y="2367629"/>
                  <a:pt x="2237423" y="2360295"/>
                  <a:pt x="2250662" y="2352580"/>
                </a:cubicBezTo>
                <a:cubicBezTo>
                  <a:pt x="2252282" y="2351627"/>
                  <a:pt x="2253996" y="2350675"/>
                  <a:pt x="2255711" y="2349722"/>
                </a:cubicBezTo>
                <a:cubicBezTo>
                  <a:pt x="2268284" y="2342293"/>
                  <a:pt x="2280380" y="2334482"/>
                  <a:pt x="2292287" y="2326291"/>
                </a:cubicBezTo>
                <a:cubicBezTo>
                  <a:pt x="2294287" y="2324862"/>
                  <a:pt x="2296382" y="2323529"/>
                  <a:pt x="2298383" y="2322100"/>
                </a:cubicBezTo>
                <a:cubicBezTo>
                  <a:pt x="2310003" y="2314004"/>
                  <a:pt x="2321338" y="2305526"/>
                  <a:pt x="2332292" y="2296763"/>
                </a:cubicBezTo>
                <a:cubicBezTo>
                  <a:pt x="2334197" y="2295239"/>
                  <a:pt x="2336006" y="2293715"/>
                  <a:pt x="2337911" y="2292191"/>
                </a:cubicBezTo>
                <a:cubicBezTo>
                  <a:pt x="2348960" y="2283238"/>
                  <a:pt x="2359724" y="2273904"/>
                  <a:pt x="2370011" y="2264378"/>
                </a:cubicBezTo>
                <a:cubicBezTo>
                  <a:pt x="2371344" y="2263140"/>
                  <a:pt x="2372582" y="2261902"/>
                  <a:pt x="2373916" y="2260664"/>
                </a:cubicBezTo>
                <a:cubicBezTo>
                  <a:pt x="2384679" y="2250472"/>
                  <a:pt x="2395157" y="2240090"/>
                  <a:pt x="2405063" y="2229326"/>
                </a:cubicBezTo>
                <a:cubicBezTo>
                  <a:pt x="2405158" y="2229231"/>
                  <a:pt x="2405253" y="2229136"/>
                  <a:pt x="2405348" y="2229041"/>
                </a:cubicBezTo>
                <a:cubicBezTo>
                  <a:pt x="2415254" y="2218277"/>
                  <a:pt x="2424779" y="2207133"/>
                  <a:pt x="2433828" y="2195703"/>
                </a:cubicBezTo>
                <a:cubicBezTo>
                  <a:pt x="2434876" y="2194465"/>
                  <a:pt x="2435924" y="2193227"/>
                  <a:pt x="2436971" y="2191893"/>
                </a:cubicBezTo>
                <a:cubicBezTo>
                  <a:pt x="2443067" y="2184178"/>
                  <a:pt x="2448973" y="2176463"/>
                  <a:pt x="2454593" y="2168462"/>
                </a:cubicBezTo>
                <a:cubicBezTo>
                  <a:pt x="2457069" y="2165033"/>
                  <a:pt x="2459260" y="2161604"/>
                  <a:pt x="2461641" y="2158079"/>
                </a:cubicBezTo>
                <a:cubicBezTo>
                  <a:pt x="2462879" y="2156270"/>
                  <a:pt x="2464118" y="2154460"/>
                  <a:pt x="2465356" y="2152650"/>
                </a:cubicBezTo>
                <a:cubicBezTo>
                  <a:pt x="2472881" y="2141315"/>
                  <a:pt x="2480120" y="2129790"/>
                  <a:pt x="2486882" y="2117979"/>
                </a:cubicBezTo>
                <a:cubicBezTo>
                  <a:pt x="2488025" y="2115979"/>
                  <a:pt x="2489168" y="2113979"/>
                  <a:pt x="2490311" y="2111978"/>
                </a:cubicBezTo>
                <a:cubicBezTo>
                  <a:pt x="2496979" y="2100072"/>
                  <a:pt x="2503265" y="2088071"/>
                  <a:pt x="2509076" y="2075783"/>
                </a:cubicBezTo>
                <a:cubicBezTo>
                  <a:pt x="2509933" y="2073878"/>
                  <a:pt x="2510790" y="2071973"/>
                  <a:pt x="2511647" y="2070164"/>
                </a:cubicBezTo>
                <a:cubicBezTo>
                  <a:pt x="2517458" y="2057495"/>
                  <a:pt x="2522982" y="2044732"/>
                  <a:pt x="2527935" y="2031683"/>
                </a:cubicBezTo>
                <a:cubicBezTo>
                  <a:pt x="2528411" y="2030349"/>
                  <a:pt x="2528888" y="2029015"/>
                  <a:pt x="2529364" y="2027682"/>
                </a:cubicBezTo>
                <a:cubicBezTo>
                  <a:pt x="2534412" y="2013966"/>
                  <a:pt x="2539174" y="2000060"/>
                  <a:pt x="2543175" y="1985963"/>
                </a:cubicBezTo>
                <a:lnTo>
                  <a:pt x="2648807" y="1619060"/>
                </a:lnTo>
                <a:cubicBezTo>
                  <a:pt x="2644712" y="1633157"/>
                  <a:pt x="2640045" y="1647063"/>
                  <a:pt x="2634996" y="1660779"/>
                </a:cubicBezTo>
                <a:cubicBezTo>
                  <a:pt x="2634520" y="1662113"/>
                  <a:pt x="2634044" y="1663446"/>
                  <a:pt x="2633567" y="1664780"/>
                </a:cubicBezTo>
                <a:close/>
                <a:moveTo>
                  <a:pt x="1560481" y="653129"/>
                </a:moveTo>
                <a:cubicBezTo>
                  <a:pt x="1647825" y="642938"/>
                  <a:pt x="1733645" y="675227"/>
                  <a:pt x="1791462" y="732092"/>
                </a:cubicBezTo>
                <a:lnTo>
                  <a:pt x="2012918" y="706279"/>
                </a:lnTo>
                <a:lnTo>
                  <a:pt x="1963293" y="481774"/>
                </a:lnTo>
                <a:cubicBezTo>
                  <a:pt x="1935956" y="358045"/>
                  <a:pt x="1802702" y="270320"/>
                  <a:pt x="1666113" y="286322"/>
                </a:cubicBezTo>
                <a:lnTo>
                  <a:pt x="355187" y="439293"/>
                </a:lnTo>
                <a:lnTo>
                  <a:pt x="112776" y="7144"/>
                </a:lnTo>
                <a:lnTo>
                  <a:pt x="7144" y="374142"/>
                </a:lnTo>
                <a:lnTo>
                  <a:pt x="249555" y="806196"/>
                </a:lnTo>
                <a:lnTo>
                  <a:pt x="1560481" y="653129"/>
                </a:lnTo>
                <a:close/>
                <a:moveTo>
                  <a:pt x="851154" y="1303401"/>
                </a:moveTo>
                <a:cubicBezTo>
                  <a:pt x="849154" y="1303782"/>
                  <a:pt x="847154" y="1304258"/>
                  <a:pt x="845249" y="1304735"/>
                </a:cubicBezTo>
                <a:cubicBezTo>
                  <a:pt x="843725" y="1305115"/>
                  <a:pt x="842201" y="1305592"/>
                  <a:pt x="840677" y="1305973"/>
                </a:cubicBezTo>
                <a:cubicBezTo>
                  <a:pt x="836390" y="1307021"/>
                  <a:pt x="832009" y="1308068"/>
                  <a:pt x="827818" y="1309402"/>
                </a:cubicBezTo>
                <a:cubicBezTo>
                  <a:pt x="826770" y="1309688"/>
                  <a:pt x="825722" y="1309973"/>
                  <a:pt x="824675" y="1310259"/>
                </a:cubicBezTo>
                <a:cubicBezTo>
                  <a:pt x="817626" y="1312450"/>
                  <a:pt x="810768" y="1315022"/>
                  <a:pt x="804196" y="1317879"/>
                </a:cubicBezTo>
                <a:cubicBezTo>
                  <a:pt x="802196" y="1318736"/>
                  <a:pt x="800195" y="1319689"/>
                  <a:pt x="798290" y="1320546"/>
                </a:cubicBezTo>
                <a:cubicBezTo>
                  <a:pt x="793623" y="1322642"/>
                  <a:pt x="789051" y="1324832"/>
                  <a:pt x="784670" y="1327118"/>
                </a:cubicBezTo>
                <a:cubicBezTo>
                  <a:pt x="782479" y="1328261"/>
                  <a:pt x="780383" y="1329500"/>
                  <a:pt x="778193" y="1330643"/>
                </a:cubicBezTo>
                <a:cubicBezTo>
                  <a:pt x="773906" y="1333024"/>
                  <a:pt x="769811" y="1335596"/>
                  <a:pt x="765715" y="1338263"/>
                </a:cubicBezTo>
                <a:cubicBezTo>
                  <a:pt x="763810" y="1339501"/>
                  <a:pt x="762000" y="1340644"/>
                  <a:pt x="760190" y="1341882"/>
                </a:cubicBezTo>
                <a:cubicBezTo>
                  <a:pt x="755142" y="1345406"/>
                  <a:pt x="750189" y="1349121"/>
                  <a:pt x="745522" y="1353026"/>
                </a:cubicBezTo>
                <a:cubicBezTo>
                  <a:pt x="744093" y="1354169"/>
                  <a:pt x="742760" y="1355408"/>
                  <a:pt x="741426" y="1356551"/>
                </a:cubicBezTo>
                <a:cubicBezTo>
                  <a:pt x="737521" y="1359980"/>
                  <a:pt x="733806" y="1363409"/>
                  <a:pt x="730187" y="1367028"/>
                </a:cubicBezTo>
                <a:cubicBezTo>
                  <a:pt x="729425" y="1367790"/>
                  <a:pt x="728663" y="1368552"/>
                  <a:pt x="727901" y="1369314"/>
                </a:cubicBezTo>
                <a:cubicBezTo>
                  <a:pt x="726853" y="1370362"/>
                  <a:pt x="725900" y="1371505"/>
                  <a:pt x="724853" y="1372648"/>
                </a:cubicBezTo>
                <a:cubicBezTo>
                  <a:pt x="721614" y="1376172"/>
                  <a:pt x="718471" y="1379696"/>
                  <a:pt x="715518" y="1383316"/>
                </a:cubicBezTo>
                <a:cubicBezTo>
                  <a:pt x="714089" y="1385126"/>
                  <a:pt x="712661" y="1386935"/>
                  <a:pt x="711232" y="1388840"/>
                </a:cubicBezTo>
                <a:cubicBezTo>
                  <a:pt x="708374" y="1392555"/>
                  <a:pt x="705707" y="1396460"/>
                  <a:pt x="703136" y="1400365"/>
                </a:cubicBezTo>
                <a:cubicBezTo>
                  <a:pt x="702564" y="1401318"/>
                  <a:pt x="701897" y="1402271"/>
                  <a:pt x="701231" y="1403223"/>
                </a:cubicBezTo>
                <a:cubicBezTo>
                  <a:pt x="700564" y="1404271"/>
                  <a:pt x="699992" y="1405319"/>
                  <a:pt x="699326" y="1406366"/>
                </a:cubicBezTo>
                <a:cubicBezTo>
                  <a:pt x="696563" y="1410938"/>
                  <a:pt x="693992" y="1415510"/>
                  <a:pt x="691610" y="1420273"/>
                </a:cubicBezTo>
                <a:cubicBezTo>
                  <a:pt x="691039" y="1421321"/>
                  <a:pt x="690467" y="1422464"/>
                  <a:pt x="689896" y="1423511"/>
                </a:cubicBezTo>
                <a:cubicBezTo>
                  <a:pt x="689801" y="1423702"/>
                  <a:pt x="689801" y="1423797"/>
                  <a:pt x="689705" y="1423988"/>
                </a:cubicBezTo>
                <a:cubicBezTo>
                  <a:pt x="687134" y="1429417"/>
                  <a:pt x="684848" y="1435037"/>
                  <a:pt x="682752" y="1440752"/>
                </a:cubicBezTo>
                <a:cubicBezTo>
                  <a:pt x="681990" y="1442657"/>
                  <a:pt x="681419" y="1444657"/>
                  <a:pt x="680752" y="1446657"/>
                </a:cubicBezTo>
                <a:cubicBezTo>
                  <a:pt x="669798" y="1479709"/>
                  <a:pt x="667322" y="1515999"/>
                  <a:pt x="675513" y="1553147"/>
                </a:cubicBezTo>
                <a:cubicBezTo>
                  <a:pt x="685514" y="1598295"/>
                  <a:pt x="709708" y="1638586"/>
                  <a:pt x="742950" y="1670876"/>
                </a:cubicBezTo>
                <a:cubicBezTo>
                  <a:pt x="743807" y="1670685"/>
                  <a:pt x="744569" y="1670495"/>
                  <a:pt x="745427" y="1670304"/>
                </a:cubicBezTo>
                <a:cubicBezTo>
                  <a:pt x="752856" y="1668780"/>
                  <a:pt x="760381" y="1667447"/>
                  <a:pt x="768096" y="1666589"/>
                </a:cubicBezTo>
                <a:lnTo>
                  <a:pt x="2006346" y="1522000"/>
                </a:lnTo>
                <a:lnTo>
                  <a:pt x="2027301" y="1617059"/>
                </a:lnTo>
                <a:cubicBezTo>
                  <a:pt x="2094738" y="1590865"/>
                  <a:pt x="2143030" y="1538097"/>
                  <a:pt x="2159794" y="1474470"/>
                </a:cubicBezTo>
                <a:cubicBezTo>
                  <a:pt x="2160937" y="1470089"/>
                  <a:pt x="2161889" y="1465612"/>
                  <a:pt x="2162747" y="1461135"/>
                </a:cubicBezTo>
                <a:cubicBezTo>
                  <a:pt x="2163318" y="1457992"/>
                  <a:pt x="2163985" y="1454849"/>
                  <a:pt x="2164366" y="1451705"/>
                </a:cubicBezTo>
                <a:cubicBezTo>
                  <a:pt x="2165033" y="1447038"/>
                  <a:pt x="2165414" y="1442276"/>
                  <a:pt x="2165699" y="1437418"/>
                </a:cubicBezTo>
                <a:cubicBezTo>
                  <a:pt x="2165890" y="1434370"/>
                  <a:pt x="2166176" y="1431322"/>
                  <a:pt x="2166271" y="1428179"/>
                </a:cubicBezTo>
                <a:cubicBezTo>
                  <a:pt x="2166366" y="1422845"/>
                  <a:pt x="2166080" y="1417511"/>
                  <a:pt x="2165795" y="1412081"/>
                </a:cubicBezTo>
                <a:cubicBezTo>
                  <a:pt x="2165604" y="1409414"/>
                  <a:pt x="2165699" y="1406747"/>
                  <a:pt x="2165414" y="1404080"/>
                </a:cubicBezTo>
                <a:cubicBezTo>
                  <a:pt x="2164556" y="1395984"/>
                  <a:pt x="2163413" y="1387793"/>
                  <a:pt x="2161604" y="1379601"/>
                </a:cubicBezTo>
                <a:lnTo>
                  <a:pt x="2111978" y="1155097"/>
                </a:lnTo>
                <a:lnTo>
                  <a:pt x="873728" y="1299686"/>
                </a:lnTo>
                <a:cubicBezTo>
                  <a:pt x="866108" y="1300544"/>
                  <a:pt x="858584" y="1301877"/>
                  <a:pt x="851154" y="1303401"/>
                </a:cubicBezTo>
                <a:close/>
              </a:path>
            </a:pathLst>
          </a:custGeom>
          <a:solidFill>
            <a:schemeClr val="bg2">
              <a:alpha val="26000"/>
            </a:scheme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07C049-EB61-BF47-8603-C85649751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5038" y="0"/>
            <a:ext cx="443696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7ED978-DE75-9347-BB5B-EF535F717D48}"/>
              </a:ext>
            </a:extLst>
          </p:cNvPr>
          <p:cNvSpPr/>
          <p:nvPr userDrawn="1"/>
        </p:nvSpPr>
        <p:spPr>
          <a:xfrm flipH="1">
            <a:off x="7743463" y="0"/>
            <a:ext cx="4448536" cy="6858000"/>
          </a:xfrm>
          <a:prstGeom prst="rect">
            <a:avLst/>
          </a:prstGeom>
          <a:gradFill flip="none" rotWithShape="1">
            <a:gsLst>
              <a:gs pos="21000">
                <a:schemeClr val="tx2">
                  <a:alpha val="88000"/>
                </a:schemeClr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73AEDF8-2207-E446-8136-5AA369C71789}"/>
              </a:ext>
            </a:extLst>
          </p:cNvPr>
          <p:cNvSpPr/>
          <p:nvPr userDrawn="1"/>
        </p:nvSpPr>
        <p:spPr>
          <a:xfrm flipH="1">
            <a:off x="7762240" y="0"/>
            <a:ext cx="4429760" cy="6858000"/>
          </a:xfrm>
          <a:custGeom>
            <a:avLst/>
            <a:gdLst>
              <a:gd name="connsiteX0" fmla="*/ 1760202 w 4429760"/>
              <a:gd name="connsiteY0" fmla="*/ 2978041 h 6858000"/>
              <a:gd name="connsiteX1" fmla="*/ 1718511 w 4429760"/>
              <a:gd name="connsiteY1" fmla="*/ 3166652 h 6858000"/>
              <a:gd name="connsiteX2" fmla="*/ 1884956 w 4429760"/>
              <a:gd name="connsiteY2" fmla="*/ 3379510 h 6858000"/>
              <a:gd name="connsiteX3" fmla="*/ 2717182 w 4429760"/>
              <a:gd name="connsiteY3" fmla="*/ 3476656 h 6858000"/>
              <a:gd name="connsiteX4" fmla="*/ 2967009 w 4429760"/>
              <a:gd name="connsiteY4" fmla="*/ 3312452 h 6858000"/>
              <a:gd name="connsiteX5" fmla="*/ 2800484 w 4429760"/>
              <a:gd name="connsiteY5" fmla="*/ 3099513 h 6858000"/>
              <a:gd name="connsiteX6" fmla="*/ 831551 w 4429760"/>
              <a:gd name="connsiteY6" fmla="*/ 2482867 h 6858000"/>
              <a:gd name="connsiteX7" fmla="*/ 1210854 w 4429760"/>
              <a:gd name="connsiteY7" fmla="*/ 2527119 h 6858000"/>
              <a:gd name="connsiteX8" fmla="*/ 1127632 w 4429760"/>
              <a:gd name="connsiteY8" fmla="*/ 2904181 h 6858000"/>
              <a:gd name="connsiteX9" fmla="*/ 627896 w 4429760"/>
              <a:gd name="connsiteY9" fmla="*/ 2845845 h 6858000"/>
              <a:gd name="connsiteX10" fmla="*/ 2153698 w 4429760"/>
              <a:gd name="connsiteY10" fmla="*/ 1866428 h 6858000"/>
              <a:gd name="connsiteX11" fmla="*/ 2218086 w 4429760"/>
              <a:gd name="connsiteY11" fmla="*/ 1870941 h 6858000"/>
              <a:gd name="connsiteX12" fmla="*/ 3439777 w 4429760"/>
              <a:gd name="connsiteY12" fmla="*/ 2013620 h 6858000"/>
              <a:gd name="connsiteX13" fmla="*/ 3236122 w 4429760"/>
              <a:gd name="connsiteY13" fmla="*/ 2376598 h 6858000"/>
              <a:gd name="connsiteX14" fmla="*/ 2134784 w 4429760"/>
              <a:gd name="connsiteY14" fmla="*/ 2248003 h 6858000"/>
              <a:gd name="connsiteX15" fmla="*/ 1885116 w 4429760"/>
              <a:gd name="connsiteY15" fmla="*/ 2412208 h 6858000"/>
              <a:gd name="connsiteX16" fmla="*/ 1843425 w 4429760"/>
              <a:gd name="connsiteY16" fmla="*/ 2600819 h 6858000"/>
              <a:gd name="connsiteX17" fmla="*/ 2883706 w 4429760"/>
              <a:gd name="connsiteY17" fmla="*/ 2722292 h 6858000"/>
              <a:gd name="connsiteX18" fmla="*/ 3383121 w 4429760"/>
              <a:gd name="connsiteY18" fmla="*/ 3360865 h 6858000"/>
              <a:gd name="connsiteX19" fmla="*/ 2633878 w 4429760"/>
              <a:gd name="connsiteY19" fmla="*/ 3853557 h 6858000"/>
              <a:gd name="connsiteX20" fmla="*/ 1801653 w 4429760"/>
              <a:gd name="connsiteY20" fmla="*/ 3756412 h 6858000"/>
              <a:gd name="connsiteX21" fmla="*/ 1302318 w 4429760"/>
              <a:gd name="connsiteY21" fmla="*/ 3117919 h 6858000"/>
              <a:gd name="connsiteX22" fmla="*/ 1385621 w 4429760"/>
              <a:gd name="connsiteY22" fmla="*/ 2740777 h 6858000"/>
              <a:gd name="connsiteX23" fmla="*/ 1427232 w 4429760"/>
              <a:gd name="connsiteY23" fmla="*/ 2552246 h 6858000"/>
              <a:gd name="connsiteX24" fmla="*/ 1468924 w 4429760"/>
              <a:gd name="connsiteY24" fmla="*/ 2363634 h 6858000"/>
              <a:gd name="connsiteX25" fmla="*/ 2153698 w 4429760"/>
              <a:gd name="connsiteY25" fmla="*/ 1866428 h 6858000"/>
              <a:gd name="connsiteX26" fmla="*/ 4428744 w 4429760"/>
              <a:gd name="connsiteY26" fmla="*/ 0 h 6858000"/>
              <a:gd name="connsiteX27" fmla="*/ 0 w 4429760"/>
              <a:gd name="connsiteY27" fmla="*/ 0 h 6858000"/>
              <a:gd name="connsiteX28" fmla="*/ 0 w 4429760"/>
              <a:gd name="connsiteY28" fmla="*/ 1344705 h 6858000"/>
              <a:gd name="connsiteX29" fmla="*/ 0 w 4429760"/>
              <a:gd name="connsiteY29" fmla="*/ 5024998 h 6858000"/>
              <a:gd name="connsiteX30" fmla="*/ 0 w 4429760"/>
              <a:gd name="connsiteY30" fmla="*/ 6858000 h 6858000"/>
              <a:gd name="connsiteX31" fmla="*/ 4428744 w 4429760"/>
              <a:gd name="connsiteY31" fmla="*/ 6858000 h 6858000"/>
              <a:gd name="connsiteX32" fmla="*/ 4428744 w 4429760"/>
              <a:gd name="connsiteY32" fmla="*/ 5024998 h 6858000"/>
              <a:gd name="connsiteX33" fmla="*/ 4429760 w 4429760"/>
              <a:gd name="connsiteY33" fmla="*/ 5024998 h 6858000"/>
              <a:gd name="connsiteX34" fmla="*/ 4429760 w 4429760"/>
              <a:gd name="connsiteY34" fmla="*/ 1344705 h 6858000"/>
              <a:gd name="connsiteX35" fmla="*/ 4428744 w 4429760"/>
              <a:gd name="connsiteY35" fmla="*/ 134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9760" h="6858000">
                <a:moveTo>
                  <a:pt x="1760202" y="2978041"/>
                </a:moveTo>
                <a:lnTo>
                  <a:pt x="1718511" y="3166652"/>
                </a:lnTo>
                <a:cubicBezTo>
                  <a:pt x="1695545" y="3270600"/>
                  <a:pt x="1770205" y="3366066"/>
                  <a:pt x="1884956" y="3379510"/>
                </a:cubicBezTo>
                <a:lnTo>
                  <a:pt x="2717182" y="3476656"/>
                </a:lnTo>
                <a:cubicBezTo>
                  <a:pt x="2831932" y="3490019"/>
                  <a:pt x="2944042" y="3416399"/>
                  <a:pt x="2967009" y="3312452"/>
                </a:cubicBezTo>
                <a:cubicBezTo>
                  <a:pt x="2989975" y="3208503"/>
                  <a:pt x="2915234" y="3112877"/>
                  <a:pt x="2800484" y="3099513"/>
                </a:cubicBezTo>
                <a:close/>
                <a:moveTo>
                  <a:pt x="831551" y="2482867"/>
                </a:moveTo>
                <a:lnTo>
                  <a:pt x="1210854" y="2527119"/>
                </a:lnTo>
                <a:lnTo>
                  <a:pt x="1127632" y="2904181"/>
                </a:lnTo>
                <a:lnTo>
                  <a:pt x="627896" y="2845845"/>
                </a:lnTo>
                <a:close/>
                <a:moveTo>
                  <a:pt x="2153698" y="1866428"/>
                </a:moveTo>
                <a:cubicBezTo>
                  <a:pt x="2175086" y="1866940"/>
                  <a:pt x="2196570" y="1868431"/>
                  <a:pt x="2218086" y="1870941"/>
                </a:cubicBezTo>
                <a:lnTo>
                  <a:pt x="3439777" y="2013620"/>
                </a:lnTo>
                <a:lnTo>
                  <a:pt x="3236122" y="2376598"/>
                </a:lnTo>
                <a:lnTo>
                  <a:pt x="2134784" y="2248003"/>
                </a:lnTo>
                <a:cubicBezTo>
                  <a:pt x="2020033" y="2234640"/>
                  <a:pt x="1908003" y="2308259"/>
                  <a:pt x="1885116" y="2412208"/>
                </a:cubicBezTo>
                <a:lnTo>
                  <a:pt x="1843425" y="2600819"/>
                </a:lnTo>
                <a:lnTo>
                  <a:pt x="2883706" y="2722292"/>
                </a:lnTo>
                <a:cubicBezTo>
                  <a:pt x="3228040" y="2762462"/>
                  <a:pt x="3452020" y="3048940"/>
                  <a:pt x="3383121" y="3360865"/>
                </a:cubicBezTo>
                <a:cubicBezTo>
                  <a:pt x="3314303" y="3672709"/>
                  <a:pt x="2978212" y="3893729"/>
                  <a:pt x="2633878" y="3853557"/>
                </a:cubicBezTo>
                <a:lnTo>
                  <a:pt x="1801653" y="3756412"/>
                </a:lnTo>
                <a:cubicBezTo>
                  <a:pt x="1457480" y="3716240"/>
                  <a:pt x="1233420" y="3429763"/>
                  <a:pt x="1302318" y="3117919"/>
                </a:cubicBezTo>
                <a:lnTo>
                  <a:pt x="1385621" y="2740777"/>
                </a:lnTo>
                <a:lnTo>
                  <a:pt x="1427232" y="2552246"/>
                </a:lnTo>
                <a:lnTo>
                  <a:pt x="1468924" y="2363634"/>
                </a:lnTo>
                <a:cubicBezTo>
                  <a:pt x="1533441" y="2071280"/>
                  <a:pt x="1832866" y="1858753"/>
                  <a:pt x="2153698" y="1866428"/>
                </a:cubicBezTo>
                <a:close/>
                <a:moveTo>
                  <a:pt x="4428744" y="0"/>
                </a:moveTo>
                <a:lnTo>
                  <a:pt x="0" y="0"/>
                </a:lnTo>
                <a:lnTo>
                  <a:pt x="0" y="1344705"/>
                </a:lnTo>
                <a:lnTo>
                  <a:pt x="0" y="5024998"/>
                </a:lnTo>
                <a:lnTo>
                  <a:pt x="0" y="6858000"/>
                </a:lnTo>
                <a:lnTo>
                  <a:pt x="4428744" y="6858000"/>
                </a:lnTo>
                <a:lnTo>
                  <a:pt x="4428744" y="5024998"/>
                </a:lnTo>
                <a:lnTo>
                  <a:pt x="4429760" y="5024998"/>
                </a:lnTo>
                <a:lnTo>
                  <a:pt x="4429760" y="1344705"/>
                </a:lnTo>
                <a:lnTo>
                  <a:pt x="4428744" y="1344705"/>
                </a:lnTo>
                <a:close/>
              </a:path>
            </a:pathLst>
          </a:custGeom>
          <a:solidFill>
            <a:schemeClr val="tx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3" name="Freeform: Shape 3">
            <a:extLst>
              <a:ext uri="{FF2B5EF4-FFF2-40B4-BE49-F238E27FC236}">
                <a16:creationId xmlns:a16="http://schemas.microsoft.com/office/drawing/2014/main" id="{87464387-0649-614E-AE02-81D62670DFAD}"/>
              </a:ext>
            </a:extLst>
          </p:cNvPr>
          <p:cNvSpPr/>
          <p:nvPr userDrawn="1"/>
        </p:nvSpPr>
        <p:spPr>
          <a:xfrm>
            <a:off x="8657477" y="2007618"/>
            <a:ext cx="2904786" cy="2160585"/>
          </a:xfrm>
          <a:custGeom>
            <a:avLst/>
            <a:gdLst/>
            <a:ahLst/>
            <a:cxnLst/>
            <a:rect l="0" t="0" r="0" b="0"/>
            <a:pathLst>
              <a:path w="3457575" h="2571750">
                <a:moveTo>
                  <a:pt x="3459671" y="997744"/>
                </a:moveTo>
                <a:lnTo>
                  <a:pt x="3354038" y="1364647"/>
                </a:lnTo>
                <a:lnTo>
                  <a:pt x="2759202" y="1434084"/>
                </a:lnTo>
                <a:lnTo>
                  <a:pt x="2660142" y="985266"/>
                </a:lnTo>
                <a:lnTo>
                  <a:pt x="2765774" y="618363"/>
                </a:lnTo>
                <a:lnTo>
                  <a:pt x="2864834" y="1067181"/>
                </a:lnTo>
                <a:lnTo>
                  <a:pt x="3459671" y="997744"/>
                </a:lnTo>
                <a:close/>
                <a:moveTo>
                  <a:pt x="2633567" y="1664780"/>
                </a:moveTo>
                <a:cubicBezTo>
                  <a:pt x="2628614" y="1677829"/>
                  <a:pt x="2623185" y="1690592"/>
                  <a:pt x="2617375" y="1703261"/>
                </a:cubicBezTo>
                <a:cubicBezTo>
                  <a:pt x="2616518" y="1705165"/>
                  <a:pt x="2615660" y="1707071"/>
                  <a:pt x="2614803" y="1708976"/>
                </a:cubicBezTo>
                <a:cubicBezTo>
                  <a:pt x="2608993" y="1721263"/>
                  <a:pt x="2602706" y="1733360"/>
                  <a:pt x="2596039" y="1745171"/>
                </a:cubicBezTo>
                <a:cubicBezTo>
                  <a:pt x="2594896" y="1747171"/>
                  <a:pt x="2593753" y="1749171"/>
                  <a:pt x="2592610" y="1751171"/>
                </a:cubicBezTo>
                <a:cubicBezTo>
                  <a:pt x="2585847" y="1762887"/>
                  <a:pt x="2578703" y="1774508"/>
                  <a:pt x="2571083" y="1785842"/>
                </a:cubicBezTo>
                <a:cubicBezTo>
                  <a:pt x="2569845" y="1787652"/>
                  <a:pt x="2568607" y="1789462"/>
                  <a:pt x="2567369" y="1791272"/>
                </a:cubicBezTo>
                <a:cubicBezTo>
                  <a:pt x="2559558" y="1802702"/>
                  <a:pt x="2551366" y="1814036"/>
                  <a:pt x="2542699" y="1824990"/>
                </a:cubicBezTo>
                <a:cubicBezTo>
                  <a:pt x="2541651" y="1826324"/>
                  <a:pt x="2540603" y="1827562"/>
                  <a:pt x="2539556" y="1828800"/>
                </a:cubicBezTo>
                <a:cubicBezTo>
                  <a:pt x="2530507" y="1840135"/>
                  <a:pt x="2520982" y="1851279"/>
                  <a:pt x="2511076" y="1862042"/>
                </a:cubicBezTo>
                <a:cubicBezTo>
                  <a:pt x="2510981" y="1862138"/>
                  <a:pt x="2510885" y="1862233"/>
                  <a:pt x="2510790" y="1862423"/>
                </a:cubicBezTo>
                <a:cubicBezTo>
                  <a:pt x="2500789" y="1873187"/>
                  <a:pt x="2490407" y="1883664"/>
                  <a:pt x="2479643" y="1893761"/>
                </a:cubicBezTo>
                <a:cubicBezTo>
                  <a:pt x="2478310" y="1894999"/>
                  <a:pt x="2477072" y="1896237"/>
                  <a:pt x="2475833" y="1897380"/>
                </a:cubicBezTo>
                <a:cubicBezTo>
                  <a:pt x="2465451" y="1907000"/>
                  <a:pt x="2454783" y="1916240"/>
                  <a:pt x="2443734" y="1925193"/>
                </a:cubicBezTo>
                <a:cubicBezTo>
                  <a:pt x="2441829" y="1926717"/>
                  <a:pt x="2440019" y="1928241"/>
                  <a:pt x="2438114" y="1929765"/>
                </a:cubicBezTo>
                <a:cubicBezTo>
                  <a:pt x="2427161" y="1938528"/>
                  <a:pt x="2415826" y="1947005"/>
                  <a:pt x="2404205" y="1955102"/>
                </a:cubicBezTo>
                <a:cubicBezTo>
                  <a:pt x="2402205" y="1956530"/>
                  <a:pt x="2400205" y="1957864"/>
                  <a:pt x="2398109" y="1959293"/>
                </a:cubicBezTo>
                <a:cubicBezTo>
                  <a:pt x="2386203" y="1967389"/>
                  <a:pt x="2374011" y="1975295"/>
                  <a:pt x="2361533" y="1982724"/>
                </a:cubicBezTo>
                <a:cubicBezTo>
                  <a:pt x="2359914" y="1983677"/>
                  <a:pt x="2358200" y="1984629"/>
                  <a:pt x="2356485" y="1985582"/>
                </a:cubicBezTo>
                <a:cubicBezTo>
                  <a:pt x="2343245" y="1993297"/>
                  <a:pt x="2329815" y="2000726"/>
                  <a:pt x="2315909" y="2007584"/>
                </a:cubicBezTo>
                <a:cubicBezTo>
                  <a:pt x="2315528" y="2007775"/>
                  <a:pt x="2315242" y="2007870"/>
                  <a:pt x="2314861" y="2008061"/>
                </a:cubicBezTo>
                <a:cubicBezTo>
                  <a:pt x="2301050" y="2014919"/>
                  <a:pt x="2286762" y="2021300"/>
                  <a:pt x="2272284" y="2027396"/>
                </a:cubicBezTo>
                <a:cubicBezTo>
                  <a:pt x="2270760" y="2028063"/>
                  <a:pt x="2269236" y="2028730"/>
                  <a:pt x="2267712" y="2029397"/>
                </a:cubicBezTo>
                <a:cubicBezTo>
                  <a:pt x="2253615" y="2035207"/>
                  <a:pt x="2239232" y="2040446"/>
                  <a:pt x="2224659" y="2045399"/>
                </a:cubicBezTo>
                <a:cubicBezTo>
                  <a:pt x="2222278" y="2046161"/>
                  <a:pt x="2219897" y="2047018"/>
                  <a:pt x="2217515" y="2047780"/>
                </a:cubicBezTo>
                <a:cubicBezTo>
                  <a:pt x="2202561" y="2052733"/>
                  <a:pt x="2187416" y="2057210"/>
                  <a:pt x="2171891" y="2061210"/>
                </a:cubicBezTo>
                <a:cubicBezTo>
                  <a:pt x="2169128" y="2061972"/>
                  <a:pt x="2166366" y="2062544"/>
                  <a:pt x="2163509" y="2063210"/>
                </a:cubicBezTo>
                <a:cubicBezTo>
                  <a:pt x="2150555" y="2066449"/>
                  <a:pt x="2137505" y="2069306"/>
                  <a:pt x="2124170" y="2071878"/>
                </a:cubicBezTo>
                <a:cubicBezTo>
                  <a:pt x="2119884" y="2072735"/>
                  <a:pt x="2115598" y="2073593"/>
                  <a:pt x="2111216" y="2074355"/>
                </a:cubicBezTo>
                <a:cubicBezTo>
                  <a:pt x="2095214" y="2077212"/>
                  <a:pt x="2079022" y="2079784"/>
                  <a:pt x="2062543" y="2081689"/>
                </a:cubicBezTo>
                <a:lnTo>
                  <a:pt x="1071944" y="2197322"/>
                </a:lnTo>
                <a:cubicBezTo>
                  <a:pt x="662083" y="2245138"/>
                  <a:pt x="262033" y="1982057"/>
                  <a:pt x="180118" y="1610868"/>
                </a:cubicBezTo>
                <a:cubicBezTo>
                  <a:pt x="162973" y="1533335"/>
                  <a:pt x="161068" y="1457135"/>
                  <a:pt x="172498" y="1384649"/>
                </a:cubicBezTo>
                <a:cubicBezTo>
                  <a:pt x="176308" y="1360456"/>
                  <a:pt x="181547" y="1336739"/>
                  <a:pt x="188309" y="1313498"/>
                </a:cubicBezTo>
                <a:lnTo>
                  <a:pt x="188309" y="1313498"/>
                </a:lnTo>
                <a:cubicBezTo>
                  <a:pt x="188309" y="1313498"/>
                  <a:pt x="188309" y="1313498"/>
                  <a:pt x="188309" y="1313498"/>
                </a:cubicBezTo>
                <a:lnTo>
                  <a:pt x="82677" y="1680496"/>
                </a:lnTo>
                <a:cubicBezTo>
                  <a:pt x="55912" y="1773460"/>
                  <a:pt x="51721" y="1874520"/>
                  <a:pt x="74486" y="1977866"/>
                </a:cubicBezTo>
                <a:cubicBezTo>
                  <a:pt x="156401" y="2349056"/>
                  <a:pt x="556451" y="2612136"/>
                  <a:pt x="966311" y="2564321"/>
                </a:cubicBezTo>
                <a:lnTo>
                  <a:pt x="1956911" y="2448687"/>
                </a:lnTo>
                <a:cubicBezTo>
                  <a:pt x="1973389" y="2446782"/>
                  <a:pt x="1989582" y="2444210"/>
                  <a:pt x="2005584" y="2441353"/>
                </a:cubicBezTo>
                <a:cubicBezTo>
                  <a:pt x="2009966" y="2440591"/>
                  <a:pt x="2014252" y="2439734"/>
                  <a:pt x="2018538" y="2438876"/>
                </a:cubicBezTo>
                <a:cubicBezTo>
                  <a:pt x="2031778" y="2436305"/>
                  <a:pt x="2044922" y="2433352"/>
                  <a:pt x="2057781" y="2430209"/>
                </a:cubicBezTo>
                <a:cubicBezTo>
                  <a:pt x="2060543" y="2429542"/>
                  <a:pt x="2063401" y="2428875"/>
                  <a:pt x="2066163" y="2428208"/>
                </a:cubicBezTo>
                <a:cubicBezTo>
                  <a:pt x="2079308" y="2424779"/>
                  <a:pt x="2092166" y="2421160"/>
                  <a:pt x="2104930" y="2417064"/>
                </a:cubicBezTo>
                <a:cubicBezTo>
                  <a:pt x="2107216" y="2416302"/>
                  <a:pt x="2109502" y="2415540"/>
                  <a:pt x="2111788" y="2414778"/>
                </a:cubicBezTo>
                <a:cubicBezTo>
                  <a:pt x="2114169" y="2414016"/>
                  <a:pt x="2116550" y="2413159"/>
                  <a:pt x="2118932" y="2412397"/>
                </a:cubicBezTo>
                <a:cubicBezTo>
                  <a:pt x="2133505" y="2407444"/>
                  <a:pt x="2147888" y="2402110"/>
                  <a:pt x="2161985" y="2396395"/>
                </a:cubicBezTo>
                <a:cubicBezTo>
                  <a:pt x="2163509" y="2395728"/>
                  <a:pt x="2165033" y="2395061"/>
                  <a:pt x="2166557" y="2394395"/>
                </a:cubicBezTo>
                <a:cubicBezTo>
                  <a:pt x="2181035" y="2388299"/>
                  <a:pt x="2195227" y="2381917"/>
                  <a:pt x="2209038" y="2375059"/>
                </a:cubicBezTo>
                <a:cubicBezTo>
                  <a:pt x="2209419" y="2374868"/>
                  <a:pt x="2209705" y="2374773"/>
                  <a:pt x="2210086" y="2374583"/>
                </a:cubicBezTo>
                <a:cubicBezTo>
                  <a:pt x="2223992" y="2367629"/>
                  <a:pt x="2237423" y="2360295"/>
                  <a:pt x="2250662" y="2352580"/>
                </a:cubicBezTo>
                <a:cubicBezTo>
                  <a:pt x="2252282" y="2351627"/>
                  <a:pt x="2253996" y="2350675"/>
                  <a:pt x="2255711" y="2349722"/>
                </a:cubicBezTo>
                <a:cubicBezTo>
                  <a:pt x="2268284" y="2342293"/>
                  <a:pt x="2280380" y="2334482"/>
                  <a:pt x="2292287" y="2326291"/>
                </a:cubicBezTo>
                <a:cubicBezTo>
                  <a:pt x="2294287" y="2324862"/>
                  <a:pt x="2296382" y="2323529"/>
                  <a:pt x="2298383" y="2322100"/>
                </a:cubicBezTo>
                <a:cubicBezTo>
                  <a:pt x="2310003" y="2314004"/>
                  <a:pt x="2321338" y="2305526"/>
                  <a:pt x="2332292" y="2296763"/>
                </a:cubicBezTo>
                <a:cubicBezTo>
                  <a:pt x="2334197" y="2295239"/>
                  <a:pt x="2336006" y="2293715"/>
                  <a:pt x="2337911" y="2292191"/>
                </a:cubicBezTo>
                <a:cubicBezTo>
                  <a:pt x="2348960" y="2283238"/>
                  <a:pt x="2359724" y="2273904"/>
                  <a:pt x="2370011" y="2264378"/>
                </a:cubicBezTo>
                <a:cubicBezTo>
                  <a:pt x="2371344" y="2263140"/>
                  <a:pt x="2372582" y="2261902"/>
                  <a:pt x="2373916" y="2260664"/>
                </a:cubicBezTo>
                <a:cubicBezTo>
                  <a:pt x="2384679" y="2250472"/>
                  <a:pt x="2395157" y="2240090"/>
                  <a:pt x="2405063" y="2229326"/>
                </a:cubicBezTo>
                <a:cubicBezTo>
                  <a:pt x="2405158" y="2229231"/>
                  <a:pt x="2405253" y="2229136"/>
                  <a:pt x="2405348" y="2229041"/>
                </a:cubicBezTo>
                <a:cubicBezTo>
                  <a:pt x="2415254" y="2218277"/>
                  <a:pt x="2424779" y="2207133"/>
                  <a:pt x="2433828" y="2195703"/>
                </a:cubicBezTo>
                <a:cubicBezTo>
                  <a:pt x="2434876" y="2194465"/>
                  <a:pt x="2435924" y="2193227"/>
                  <a:pt x="2436971" y="2191893"/>
                </a:cubicBezTo>
                <a:cubicBezTo>
                  <a:pt x="2443067" y="2184178"/>
                  <a:pt x="2448973" y="2176463"/>
                  <a:pt x="2454593" y="2168462"/>
                </a:cubicBezTo>
                <a:cubicBezTo>
                  <a:pt x="2457069" y="2165033"/>
                  <a:pt x="2459260" y="2161604"/>
                  <a:pt x="2461641" y="2158079"/>
                </a:cubicBezTo>
                <a:cubicBezTo>
                  <a:pt x="2462879" y="2156270"/>
                  <a:pt x="2464118" y="2154460"/>
                  <a:pt x="2465356" y="2152650"/>
                </a:cubicBezTo>
                <a:cubicBezTo>
                  <a:pt x="2472881" y="2141315"/>
                  <a:pt x="2480120" y="2129790"/>
                  <a:pt x="2486882" y="2117979"/>
                </a:cubicBezTo>
                <a:cubicBezTo>
                  <a:pt x="2488025" y="2115979"/>
                  <a:pt x="2489168" y="2113979"/>
                  <a:pt x="2490311" y="2111978"/>
                </a:cubicBezTo>
                <a:cubicBezTo>
                  <a:pt x="2496979" y="2100072"/>
                  <a:pt x="2503265" y="2088071"/>
                  <a:pt x="2509076" y="2075783"/>
                </a:cubicBezTo>
                <a:cubicBezTo>
                  <a:pt x="2509933" y="2073878"/>
                  <a:pt x="2510790" y="2071973"/>
                  <a:pt x="2511647" y="2070164"/>
                </a:cubicBezTo>
                <a:cubicBezTo>
                  <a:pt x="2517458" y="2057495"/>
                  <a:pt x="2522982" y="2044732"/>
                  <a:pt x="2527935" y="2031683"/>
                </a:cubicBezTo>
                <a:cubicBezTo>
                  <a:pt x="2528411" y="2030349"/>
                  <a:pt x="2528888" y="2029015"/>
                  <a:pt x="2529364" y="2027682"/>
                </a:cubicBezTo>
                <a:cubicBezTo>
                  <a:pt x="2534412" y="2013966"/>
                  <a:pt x="2539174" y="2000060"/>
                  <a:pt x="2543175" y="1985963"/>
                </a:cubicBezTo>
                <a:lnTo>
                  <a:pt x="2648807" y="1619060"/>
                </a:lnTo>
                <a:cubicBezTo>
                  <a:pt x="2644712" y="1633157"/>
                  <a:pt x="2640045" y="1647063"/>
                  <a:pt x="2634996" y="1660779"/>
                </a:cubicBezTo>
                <a:cubicBezTo>
                  <a:pt x="2634520" y="1662113"/>
                  <a:pt x="2634044" y="1663446"/>
                  <a:pt x="2633567" y="1664780"/>
                </a:cubicBezTo>
                <a:close/>
                <a:moveTo>
                  <a:pt x="1560481" y="653129"/>
                </a:moveTo>
                <a:cubicBezTo>
                  <a:pt x="1647825" y="642938"/>
                  <a:pt x="1733645" y="675227"/>
                  <a:pt x="1791462" y="732092"/>
                </a:cubicBezTo>
                <a:lnTo>
                  <a:pt x="2012918" y="706279"/>
                </a:lnTo>
                <a:lnTo>
                  <a:pt x="1963293" y="481774"/>
                </a:lnTo>
                <a:cubicBezTo>
                  <a:pt x="1935956" y="358045"/>
                  <a:pt x="1802702" y="270320"/>
                  <a:pt x="1666113" y="286322"/>
                </a:cubicBezTo>
                <a:lnTo>
                  <a:pt x="355187" y="439293"/>
                </a:lnTo>
                <a:lnTo>
                  <a:pt x="112776" y="7144"/>
                </a:lnTo>
                <a:lnTo>
                  <a:pt x="7144" y="374142"/>
                </a:lnTo>
                <a:lnTo>
                  <a:pt x="249555" y="806196"/>
                </a:lnTo>
                <a:lnTo>
                  <a:pt x="1560481" y="653129"/>
                </a:lnTo>
                <a:close/>
                <a:moveTo>
                  <a:pt x="851154" y="1303401"/>
                </a:moveTo>
                <a:cubicBezTo>
                  <a:pt x="849154" y="1303782"/>
                  <a:pt x="847154" y="1304258"/>
                  <a:pt x="845249" y="1304735"/>
                </a:cubicBezTo>
                <a:cubicBezTo>
                  <a:pt x="843725" y="1305115"/>
                  <a:pt x="842201" y="1305592"/>
                  <a:pt x="840677" y="1305973"/>
                </a:cubicBezTo>
                <a:cubicBezTo>
                  <a:pt x="836390" y="1307021"/>
                  <a:pt x="832009" y="1308068"/>
                  <a:pt x="827818" y="1309402"/>
                </a:cubicBezTo>
                <a:cubicBezTo>
                  <a:pt x="826770" y="1309688"/>
                  <a:pt x="825722" y="1309973"/>
                  <a:pt x="824675" y="1310259"/>
                </a:cubicBezTo>
                <a:cubicBezTo>
                  <a:pt x="817626" y="1312450"/>
                  <a:pt x="810768" y="1315022"/>
                  <a:pt x="804196" y="1317879"/>
                </a:cubicBezTo>
                <a:cubicBezTo>
                  <a:pt x="802196" y="1318736"/>
                  <a:pt x="800195" y="1319689"/>
                  <a:pt x="798290" y="1320546"/>
                </a:cubicBezTo>
                <a:cubicBezTo>
                  <a:pt x="793623" y="1322642"/>
                  <a:pt x="789051" y="1324832"/>
                  <a:pt x="784670" y="1327118"/>
                </a:cubicBezTo>
                <a:cubicBezTo>
                  <a:pt x="782479" y="1328261"/>
                  <a:pt x="780383" y="1329500"/>
                  <a:pt x="778193" y="1330643"/>
                </a:cubicBezTo>
                <a:cubicBezTo>
                  <a:pt x="773906" y="1333024"/>
                  <a:pt x="769811" y="1335596"/>
                  <a:pt x="765715" y="1338263"/>
                </a:cubicBezTo>
                <a:cubicBezTo>
                  <a:pt x="763810" y="1339501"/>
                  <a:pt x="762000" y="1340644"/>
                  <a:pt x="760190" y="1341882"/>
                </a:cubicBezTo>
                <a:cubicBezTo>
                  <a:pt x="755142" y="1345406"/>
                  <a:pt x="750189" y="1349121"/>
                  <a:pt x="745522" y="1353026"/>
                </a:cubicBezTo>
                <a:cubicBezTo>
                  <a:pt x="744093" y="1354169"/>
                  <a:pt x="742760" y="1355408"/>
                  <a:pt x="741426" y="1356551"/>
                </a:cubicBezTo>
                <a:cubicBezTo>
                  <a:pt x="737521" y="1359980"/>
                  <a:pt x="733806" y="1363409"/>
                  <a:pt x="730187" y="1367028"/>
                </a:cubicBezTo>
                <a:cubicBezTo>
                  <a:pt x="729425" y="1367790"/>
                  <a:pt x="728663" y="1368552"/>
                  <a:pt x="727901" y="1369314"/>
                </a:cubicBezTo>
                <a:cubicBezTo>
                  <a:pt x="726853" y="1370362"/>
                  <a:pt x="725900" y="1371505"/>
                  <a:pt x="724853" y="1372648"/>
                </a:cubicBezTo>
                <a:cubicBezTo>
                  <a:pt x="721614" y="1376172"/>
                  <a:pt x="718471" y="1379696"/>
                  <a:pt x="715518" y="1383316"/>
                </a:cubicBezTo>
                <a:cubicBezTo>
                  <a:pt x="714089" y="1385126"/>
                  <a:pt x="712661" y="1386935"/>
                  <a:pt x="711232" y="1388840"/>
                </a:cubicBezTo>
                <a:cubicBezTo>
                  <a:pt x="708374" y="1392555"/>
                  <a:pt x="705707" y="1396460"/>
                  <a:pt x="703136" y="1400365"/>
                </a:cubicBezTo>
                <a:cubicBezTo>
                  <a:pt x="702564" y="1401318"/>
                  <a:pt x="701897" y="1402271"/>
                  <a:pt x="701231" y="1403223"/>
                </a:cubicBezTo>
                <a:cubicBezTo>
                  <a:pt x="700564" y="1404271"/>
                  <a:pt x="699992" y="1405319"/>
                  <a:pt x="699326" y="1406366"/>
                </a:cubicBezTo>
                <a:cubicBezTo>
                  <a:pt x="696563" y="1410938"/>
                  <a:pt x="693992" y="1415510"/>
                  <a:pt x="691610" y="1420273"/>
                </a:cubicBezTo>
                <a:cubicBezTo>
                  <a:pt x="691039" y="1421321"/>
                  <a:pt x="690467" y="1422464"/>
                  <a:pt x="689896" y="1423511"/>
                </a:cubicBezTo>
                <a:cubicBezTo>
                  <a:pt x="689801" y="1423702"/>
                  <a:pt x="689801" y="1423797"/>
                  <a:pt x="689705" y="1423988"/>
                </a:cubicBezTo>
                <a:cubicBezTo>
                  <a:pt x="687134" y="1429417"/>
                  <a:pt x="684848" y="1435037"/>
                  <a:pt x="682752" y="1440752"/>
                </a:cubicBezTo>
                <a:cubicBezTo>
                  <a:pt x="681990" y="1442657"/>
                  <a:pt x="681419" y="1444657"/>
                  <a:pt x="680752" y="1446657"/>
                </a:cubicBezTo>
                <a:cubicBezTo>
                  <a:pt x="669798" y="1479709"/>
                  <a:pt x="667322" y="1515999"/>
                  <a:pt x="675513" y="1553147"/>
                </a:cubicBezTo>
                <a:cubicBezTo>
                  <a:pt x="685514" y="1598295"/>
                  <a:pt x="709708" y="1638586"/>
                  <a:pt x="742950" y="1670876"/>
                </a:cubicBezTo>
                <a:cubicBezTo>
                  <a:pt x="743807" y="1670685"/>
                  <a:pt x="744569" y="1670495"/>
                  <a:pt x="745427" y="1670304"/>
                </a:cubicBezTo>
                <a:cubicBezTo>
                  <a:pt x="752856" y="1668780"/>
                  <a:pt x="760381" y="1667447"/>
                  <a:pt x="768096" y="1666589"/>
                </a:cubicBezTo>
                <a:lnTo>
                  <a:pt x="2006346" y="1522000"/>
                </a:lnTo>
                <a:lnTo>
                  <a:pt x="2027301" y="1617059"/>
                </a:lnTo>
                <a:cubicBezTo>
                  <a:pt x="2094738" y="1590865"/>
                  <a:pt x="2143030" y="1538097"/>
                  <a:pt x="2159794" y="1474470"/>
                </a:cubicBezTo>
                <a:cubicBezTo>
                  <a:pt x="2160937" y="1470089"/>
                  <a:pt x="2161889" y="1465612"/>
                  <a:pt x="2162747" y="1461135"/>
                </a:cubicBezTo>
                <a:cubicBezTo>
                  <a:pt x="2163318" y="1457992"/>
                  <a:pt x="2163985" y="1454849"/>
                  <a:pt x="2164366" y="1451705"/>
                </a:cubicBezTo>
                <a:cubicBezTo>
                  <a:pt x="2165033" y="1447038"/>
                  <a:pt x="2165414" y="1442276"/>
                  <a:pt x="2165699" y="1437418"/>
                </a:cubicBezTo>
                <a:cubicBezTo>
                  <a:pt x="2165890" y="1434370"/>
                  <a:pt x="2166176" y="1431322"/>
                  <a:pt x="2166271" y="1428179"/>
                </a:cubicBezTo>
                <a:cubicBezTo>
                  <a:pt x="2166366" y="1422845"/>
                  <a:pt x="2166080" y="1417511"/>
                  <a:pt x="2165795" y="1412081"/>
                </a:cubicBezTo>
                <a:cubicBezTo>
                  <a:pt x="2165604" y="1409414"/>
                  <a:pt x="2165699" y="1406747"/>
                  <a:pt x="2165414" y="1404080"/>
                </a:cubicBezTo>
                <a:cubicBezTo>
                  <a:pt x="2164556" y="1395984"/>
                  <a:pt x="2163413" y="1387793"/>
                  <a:pt x="2161604" y="1379601"/>
                </a:cubicBezTo>
                <a:lnTo>
                  <a:pt x="2111978" y="1155097"/>
                </a:lnTo>
                <a:lnTo>
                  <a:pt x="873728" y="1299686"/>
                </a:lnTo>
                <a:cubicBezTo>
                  <a:pt x="866108" y="1300544"/>
                  <a:pt x="858584" y="1301877"/>
                  <a:pt x="851154" y="1303401"/>
                </a:cubicBezTo>
                <a:close/>
              </a:path>
            </a:pathLst>
          </a:custGeom>
          <a:solidFill>
            <a:srgbClr val="302E45">
              <a:alpha val="66000"/>
            </a:srgbClr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Amdocs_Logomark">
            <a:extLst>
              <a:ext uri="{FF2B5EF4-FFF2-40B4-BE49-F238E27FC236}">
                <a16:creationId xmlns:a16="http://schemas.microsoft.com/office/drawing/2014/main" id="{5BA2F6AB-E765-4978-81F5-B9C55D655F6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880C03-A2F8-4320-8484-2C93645AB522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BDDC6F2-85BB-46CC-9F3A-C810E5D617A9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Amdocs_Logomark">
            <a:extLst>
              <a:ext uri="{FF2B5EF4-FFF2-40B4-BE49-F238E27FC236}">
                <a16:creationId xmlns:a16="http://schemas.microsoft.com/office/drawing/2014/main" id="{50DEB932-1A25-4048-884F-D617E1DA26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9357" y="638180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4F07F103-8DBD-4501-9A2F-4AAF22CFB15B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6238EFCD-DAF2-4EDF-A5E4-3194531B55FF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E724ED2E-DDBC-4FB8-8F0A-C9B6FE00C6C5}"/>
              </a:ext>
            </a:extLst>
          </p:cNvPr>
          <p:cNvSpPr/>
          <p:nvPr userDrawn="1"/>
        </p:nvSpPr>
        <p:spPr>
          <a:xfrm flipH="1">
            <a:off x="7620000" y="0"/>
            <a:ext cx="457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7" name="Amdocs_Logomark">
            <a:extLst>
              <a:ext uri="{FF2B5EF4-FFF2-40B4-BE49-F238E27FC236}">
                <a16:creationId xmlns:a16="http://schemas.microsoft.com/office/drawing/2014/main" id="{E193EBFC-3B49-5D44-875D-C82DCA93753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id="{0020F040-F8C5-FA49-9BBE-A934FA0EADC0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8">
              <a:extLst>
                <a:ext uri="{FF2B5EF4-FFF2-40B4-BE49-F238E27FC236}">
                  <a16:creationId xmlns:a16="http://schemas.microsoft.com/office/drawing/2014/main" id="{4B5D6101-530E-CB47-9933-5BC7986C9396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Amdocs_Logomark">
            <a:extLst>
              <a:ext uri="{FF2B5EF4-FFF2-40B4-BE49-F238E27FC236}">
                <a16:creationId xmlns:a16="http://schemas.microsoft.com/office/drawing/2014/main" id="{1BC13000-C916-104C-B17B-4940A6A25E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59357" y="6381803"/>
            <a:ext cx="384048" cy="285861"/>
            <a:chOff x="4624387" y="2333625"/>
            <a:chExt cx="2943225" cy="2190750"/>
          </a:xfrm>
          <a:solidFill>
            <a:schemeClr val="bg1"/>
          </a:solidFill>
        </p:grpSpPr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7FFD7938-0FE9-0F46-A115-B944F351A95F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8">
              <a:extLst>
                <a:ext uri="{FF2B5EF4-FFF2-40B4-BE49-F238E27FC236}">
                  <a16:creationId xmlns:a16="http://schemas.microsoft.com/office/drawing/2014/main" id="{7D9445D5-548F-A442-9020-A8369AC7CEB7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83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keyline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151836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3" name="Amdocs_Logomark">
            <a:extLst>
              <a:ext uri="{FF2B5EF4-FFF2-40B4-BE49-F238E27FC236}">
                <a16:creationId xmlns:a16="http://schemas.microsoft.com/office/drawing/2014/main" id="{7686D7BF-B0B0-6A41-A1FD-46AE755D2C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0289" y="6381483"/>
            <a:ext cx="384048" cy="285861"/>
            <a:chOff x="4624387" y="2333625"/>
            <a:chExt cx="2943225" cy="2190750"/>
          </a:xfrm>
        </p:grpSpPr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723C491F-AD3D-854F-8FBF-207579D2F5BE}"/>
                </a:ext>
              </a:extLst>
            </p:cNvPr>
            <p:cNvSpPr/>
            <p:nvPr/>
          </p:nvSpPr>
          <p:spPr>
            <a:xfrm>
              <a:off x="4617243" y="2326481"/>
              <a:ext cx="2200275" cy="2200275"/>
            </a:xfrm>
            <a:custGeom>
              <a:avLst/>
              <a:gdLst>
                <a:gd name="connsiteX0" fmla="*/ 1541621 w 2200275"/>
                <a:gd name="connsiteY0" fmla="*/ 7144 h 2200275"/>
                <a:gd name="connsiteX1" fmla="*/ 254794 w 2200275"/>
                <a:gd name="connsiteY1" fmla="*/ 7144 h 2200275"/>
                <a:gd name="connsiteX2" fmla="*/ 381476 w 2200275"/>
                <a:gd name="connsiteY2" fmla="*/ 445294 h 2200275"/>
                <a:gd name="connsiteX3" fmla="*/ 1541621 w 2200275"/>
                <a:gd name="connsiteY3" fmla="*/ 445294 h 2200275"/>
                <a:gd name="connsiteX4" fmla="*/ 1760696 w 2200275"/>
                <a:gd name="connsiteY4" fmla="*/ 664369 h 2200275"/>
                <a:gd name="connsiteX5" fmla="*/ 1760696 w 2200275"/>
                <a:gd name="connsiteY5" fmla="*/ 883444 h 2200275"/>
                <a:gd name="connsiteX6" fmla="*/ 664369 w 2200275"/>
                <a:gd name="connsiteY6" fmla="*/ 883444 h 2200275"/>
                <a:gd name="connsiteX7" fmla="*/ 7144 w 2200275"/>
                <a:gd name="connsiteY7" fmla="*/ 1540669 h 2200275"/>
                <a:gd name="connsiteX8" fmla="*/ 664369 w 2200275"/>
                <a:gd name="connsiteY8" fmla="*/ 2197894 h 2200275"/>
                <a:gd name="connsiteX9" fmla="*/ 1540669 w 2200275"/>
                <a:gd name="connsiteY9" fmla="*/ 2197894 h 2200275"/>
                <a:gd name="connsiteX10" fmla="*/ 2197894 w 2200275"/>
                <a:gd name="connsiteY10" fmla="*/ 1540669 h 2200275"/>
                <a:gd name="connsiteX11" fmla="*/ 2197894 w 2200275"/>
                <a:gd name="connsiteY11" fmla="*/ 1102519 h 2200275"/>
                <a:gd name="connsiteX12" fmla="*/ 2197894 w 2200275"/>
                <a:gd name="connsiteY12" fmla="*/ 883444 h 2200275"/>
                <a:gd name="connsiteX13" fmla="*/ 2197894 w 2200275"/>
                <a:gd name="connsiteY13" fmla="*/ 664369 h 2200275"/>
                <a:gd name="connsiteX14" fmla="*/ 1541621 w 2200275"/>
                <a:gd name="connsiteY14" fmla="*/ 7144 h 2200275"/>
                <a:gd name="connsiteX15" fmla="*/ 1760696 w 2200275"/>
                <a:gd name="connsiteY15" fmla="*/ 1541621 h 2200275"/>
                <a:gd name="connsiteX16" fmla="*/ 1541621 w 2200275"/>
                <a:gd name="connsiteY16" fmla="*/ 1760696 h 2200275"/>
                <a:gd name="connsiteX17" fmla="*/ 664369 w 2200275"/>
                <a:gd name="connsiteY17" fmla="*/ 1760696 h 2200275"/>
                <a:gd name="connsiteX18" fmla="*/ 445294 w 2200275"/>
                <a:gd name="connsiteY18" fmla="*/ 1541621 h 2200275"/>
                <a:gd name="connsiteX19" fmla="*/ 664369 w 2200275"/>
                <a:gd name="connsiteY19" fmla="*/ 1322546 h 2200275"/>
                <a:gd name="connsiteX20" fmla="*/ 1759744 w 2200275"/>
                <a:gd name="connsiteY20" fmla="*/ 1322546 h 2200275"/>
                <a:gd name="connsiteX21" fmla="*/ 1759744 w 2200275"/>
                <a:gd name="connsiteY21" fmla="*/ 1541621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00275" h="2200275">
                  <a:moveTo>
                    <a:pt x="1541621" y="7144"/>
                  </a:moveTo>
                  <a:lnTo>
                    <a:pt x="254794" y="7144"/>
                  </a:lnTo>
                  <a:lnTo>
                    <a:pt x="381476" y="445294"/>
                  </a:lnTo>
                  <a:lnTo>
                    <a:pt x="1541621" y="445294"/>
                  </a:lnTo>
                  <a:cubicBezTo>
                    <a:pt x="1662589" y="445294"/>
                    <a:pt x="1760696" y="543401"/>
                    <a:pt x="1760696" y="664369"/>
                  </a:cubicBezTo>
                  <a:lnTo>
                    <a:pt x="1760696" y="883444"/>
                  </a:lnTo>
                  <a:lnTo>
                    <a:pt x="664369" y="883444"/>
                  </a:lnTo>
                  <a:cubicBezTo>
                    <a:pt x="301466" y="883444"/>
                    <a:pt x="7144" y="1178719"/>
                    <a:pt x="7144" y="1540669"/>
                  </a:cubicBezTo>
                  <a:cubicBezTo>
                    <a:pt x="7144" y="1903571"/>
                    <a:pt x="302419" y="2197894"/>
                    <a:pt x="664369" y="2197894"/>
                  </a:cubicBezTo>
                  <a:lnTo>
                    <a:pt x="1540669" y="2197894"/>
                  </a:lnTo>
                  <a:cubicBezTo>
                    <a:pt x="1903571" y="2197894"/>
                    <a:pt x="2197894" y="1902619"/>
                    <a:pt x="2197894" y="1540669"/>
                  </a:cubicBezTo>
                  <a:lnTo>
                    <a:pt x="2197894" y="1102519"/>
                  </a:lnTo>
                  <a:lnTo>
                    <a:pt x="2197894" y="883444"/>
                  </a:lnTo>
                  <a:lnTo>
                    <a:pt x="2197894" y="664369"/>
                  </a:lnTo>
                  <a:cubicBezTo>
                    <a:pt x="2198846" y="302419"/>
                    <a:pt x="1903571" y="7144"/>
                    <a:pt x="1541621" y="7144"/>
                  </a:cubicBezTo>
                  <a:close/>
                  <a:moveTo>
                    <a:pt x="1760696" y="1541621"/>
                  </a:moveTo>
                  <a:cubicBezTo>
                    <a:pt x="1760696" y="1662589"/>
                    <a:pt x="1662589" y="1760696"/>
                    <a:pt x="1541621" y="1760696"/>
                  </a:cubicBezTo>
                  <a:lnTo>
                    <a:pt x="664369" y="1760696"/>
                  </a:lnTo>
                  <a:cubicBezTo>
                    <a:pt x="543401" y="1760696"/>
                    <a:pt x="445294" y="1662589"/>
                    <a:pt x="445294" y="1541621"/>
                  </a:cubicBezTo>
                  <a:cubicBezTo>
                    <a:pt x="445294" y="1420654"/>
                    <a:pt x="543401" y="1322546"/>
                    <a:pt x="664369" y="1322546"/>
                  </a:cubicBezTo>
                  <a:lnTo>
                    <a:pt x="1759744" y="1322546"/>
                  </a:lnTo>
                  <a:lnTo>
                    <a:pt x="1759744" y="1541621"/>
                  </a:lnTo>
                  <a:close/>
                </a:path>
              </a:pathLst>
            </a:custGeom>
            <a:gradFill>
              <a:gsLst>
                <a:gs pos="0">
                  <a:srgbClr val="FDB515"/>
                </a:gs>
                <a:gs pos="100000">
                  <a:srgbClr val="EC008C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92569179-E8BA-8E44-9D16-CF8976AA8D8B}"/>
                </a:ext>
              </a:extLst>
            </p:cNvPr>
            <p:cNvSpPr/>
            <p:nvPr/>
          </p:nvSpPr>
          <p:spPr>
            <a:xfrm>
              <a:off x="7036593" y="3202781"/>
              <a:ext cx="533400" cy="447675"/>
            </a:xfrm>
            <a:custGeom>
              <a:avLst/>
              <a:gdLst>
                <a:gd name="connsiteX0" fmla="*/ 407194 w 533400"/>
                <a:gd name="connsiteY0" fmla="*/ 7144 h 447675"/>
                <a:gd name="connsiteX1" fmla="*/ 7144 w 533400"/>
                <a:gd name="connsiteY1" fmla="*/ 7144 h 447675"/>
                <a:gd name="connsiteX2" fmla="*/ 7144 w 533400"/>
                <a:gd name="connsiteY2" fmla="*/ 446246 h 447675"/>
                <a:gd name="connsiteX3" fmla="*/ 533876 w 533400"/>
                <a:gd name="connsiteY3" fmla="*/ 44624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447675">
                  <a:moveTo>
                    <a:pt x="407194" y="7144"/>
                  </a:moveTo>
                  <a:lnTo>
                    <a:pt x="7144" y="7144"/>
                  </a:lnTo>
                  <a:lnTo>
                    <a:pt x="7144" y="446246"/>
                  </a:lnTo>
                  <a:lnTo>
                    <a:pt x="533876" y="446246"/>
                  </a:lnTo>
                  <a:close/>
                </a:path>
              </a:pathLst>
            </a:custGeom>
            <a:solidFill>
              <a:srgbClr val="EC00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01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24000"/>
            <a:ext cx="11091672" cy="474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32610C2-3FA8-4148-88FE-69B6838402A5}"/>
              </a:ext>
            </a:extLst>
          </p:cNvPr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B3B0C4"/>
                </a:solidFill>
              </a:rPr>
              <a:t>Information Security Level 2 – Sensitive</a:t>
            </a:r>
            <a:br>
              <a:rPr lang="en-US" dirty="0">
                <a:solidFill>
                  <a:srgbClr val="B3B0C4"/>
                </a:solidFill>
              </a:rPr>
            </a:br>
            <a:r>
              <a:rPr lang="en-US" dirty="0">
                <a:solidFill>
                  <a:srgbClr val="B3B0C4"/>
                </a:solidFill>
              </a:rPr>
              <a:t>© 2020 – Proprietary &amp; Confidential Information of Amdocs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B547D99-38DB-5540-9DF0-E95579AD0E6B}"/>
              </a:ext>
            </a:extLst>
          </p:cNvPr>
          <p:cNvSpPr txBox="1">
            <a:spLocks/>
          </p:cNvSpPr>
          <p:nvPr userDrawn="1"/>
        </p:nvSpPr>
        <p:spPr>
          <a:xfrm>
            <a:off x="548640" y="6347385"/>
            <a:ext cx="605444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AD4996-C560-415B-A0CB-B2007798C868}" type="slidenum">
              <a:rPr lang="en-US" sz="1200" smtClean="0">
                <a:solidFill>
                  <a:srgbClr val="B3B0C4"/>
                </a:solidFill>
              </a:rPr>
              <a:t>‹#›</a:t>
            </a:fld>
            <a:endParaRPr lang="en-US" sz="1200" dirty="0">
              <a:solidFill>
                <a:srgbClr val="B3B0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0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773" r:id="rId3"/>
    <p:sldLayoutId id="2147483774" r:id="rId4"/>
    <p:sldLayoutId id="2147483760" r:id="rId5"/>
    <p:sldLayoutId id="2147483851" r:id="rId6"/>
    <p:sldLayoutId id="2147483781" r:id="rId7"/>
    <p:sldLayoutId id="2147483820" r:id="rId8"/>
    <p:sldLayoutId id="2147483811" r:id="rId9"/>
    <p:sldLayoutId id="2147483660" r:id="rId10"/>
    <p:sldLayoutId id="2147483680" r:id="rId11"/>
    <p:sldLayoutId id="2147483673" r:id="rId12"/>
    <p:sldLayoutId id="2147483766" r:id="rId13"/>
    <p:sldLayoutId id="2147483827" r:id="rId14"/>
    <p:sldLayoutId id="2147483822" r:id="rId15"/>
    <p:sldLayoutId id="2147483687" r:id="rId16"/>
    <p:sldLayoutId id="2147483661" r:id="rId17"/>
    <p:sldLayoutId id="2147483654" r:id="rId18"/>
    <p:sldLayoutId id="2147483677" r:id="rId19"/>
    <p:sldLayoutId id="2147483655" r:id="rId20"/>
    <p:sldLayoutId id="2147483674" r:id="rId21"/>
    <p:sldLayoutId id="2147483676" r:id="rId22"/>
    <p:sldLayoutId id="2147483842" r:id="rId23"/>
    <p:sldLayoutId id="2147483845" r:id="rId24"/>
    <p:sldLayoutId id="2147483830" r:id="rId25"/>
    <p:sldLayoutId id="2147483879" r:id="rId26"/>
    <p:sldLayoutId id="21474838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60" userDrawn="1">
          <p15:clr>
            <a:srgbClr val="F26B43"/>
          </p15:clr>
        </p15:guide>
        <p15:guide id="3" orient="horz" pos="345" userDrawn="1">
          <p15:clr>
            <a:srgbClr val="F26B43"/>
          </p15:clr>
        </p15:guide>
        <p15:guide id="4" pos="345" userDrawn="1">
          <p15:clr>
            <a:srgbClr val="F26B43"/>
          </p15:clr>
        </p15:guide>
        <p15:guide id="5" pos="7334" userDrawn="1">
          <p15:clr>
            <a:srgbClr val="F26B43"/>
          </p15:clr>
        </p15:guide>
        <p15:guide id="7" orient="horz" pos="96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632" userDrawn="1">
          <p15:clr>
            <a:srgbClr val="A4A3A4"/>
          </p15:clr>
        </p15:guide>
        <p15:guide id="14" orient="horz" pos="1193" userDrawn="1">
          <p15:clr>
            <a:srgbClr val="A4A3A4"/>
          </p15:clr>
        </p15:guide>
        <p15:guide id="15" orient="horz" pos="142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6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26" Type="http://schemas.openxmlformats.org/officeDocument/2006/relationships/image" Target="../media/image47.jpg"/><Relationship Id="rId3" Type="http://schemas.openxmlformats.org/officeDocument/2006/relationships/image" Target="../media/image24.jpg"/><Relationship Id="rId21" Type="http://schemas.openxmlformats.org/officeDocument/2006/relationships/image" Target="../media/image42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5" Type="http://schemas.openxmlformats.org/officeDocument/2006/relationships/image" Target="../media/image46.jpg"/><Relationship Id="rId2" Type="http://schemas.openxmlformats.org/officeDocument/2006/relationships/image" Target="../media/image23.jp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24" Type="http://schemas.openxmlformats.org/officeDocument/2006/relationships/image" Target="../media/image45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49.pn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Relationship Id="rId22" Type="http://schemas.openxmlformats.org/officeDocument/2006/relationships/image" Target="../media/image43.jpg"/><Relationship Id="rId27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1830745"/>
            <a:ext cx="11093450" cy="615553"/>
          </a:xfrm>
        </p:spPr>
        <p:txBody>
          <a:bodyPr/>
          <a:lstStyle/>
          <a:p>
            <a:r>
              <a:rPr lang="en-US" dirty="0"/>
              <a:t>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7937" y="3886384"/>
            <a:ext cx="7096126" cy="748923"/>
          </a:xfrm>
        </p:spPr>
        <p:txBody>
          <a:bodyPr/>
          <a:lstStyle/>
          <a:p>
            <a:r>
              <a:rPr lang="en-US" dirty="0"/>
              <a:t>Innovator Name: Shivani Deosatwar</a:t>
            </a:r>
          </a:p>
          <a:p>
            <a:r>
              <a:rPr lang="en-US" dirty="0"/>
              <a:t>Idea Name:</a:t>
            </a:r>
          </a:p>
          <a:p>
            <a:r>
              <a:rPr lang="en-US" dirty="0"/>
              <a:t>Bill Data Extraction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Model Submission</a:t>
            </a:r>
          </a:p>
        </p:txBody>
      </p:sp>
    </p:spTree>
    <p:extLst>
      <p:ext uri="{BB962C8B-B14F-4D97-AF65-F5344CB8AC3E}">
        <p14:creationId xmlns:p14="http://schemas.microsoft.com/office/powerpoint/2010/main" val="29874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610346-A9F6-45D4-85C6-842A1D463D09}"/>
              </a:ext>
            </a:extLst>
          </p:cNvPr>
          <p:cNvSpPr/>
          <p:nvPr/>
        </p:nvSpPr>
        <p:spPr>
          <a:xfrm>
            <a:off x="9485543" y="1546815"/>
            <a:ext cx="1992630" cy="123444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 Box Detection Algorithm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F021E-12EA-43E0-BE92-48E31FBD2482}"/>
              </a:ext>
            </a:extLst>
          </p:cNvPr>
          <p:cNvSpPr/>
          <p:nvPr/>
        </p:nvSpPr>
        <p:spPr>
          <a:xfrm>
            <a:off x="9485543" y="4283866"/>
            <a:ext cx="1992630" cy="123444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 OCR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30975"/>
            <a:ext cx="11091672" cy="553998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2B46F-8205-49B9-A9F6-02BB97CE211A}"/>
              </a:ext>
            </a:extLst>
          </p:cNvPr>
          <p:cNvSpPr/>
          <p:nvPr/>
        </p:nvSpPr>
        <p:spPr>
          <a:xfrm>
            <a:off x="5243109" y="3998116"/>
            <a:ext cx="1337310" cy="18059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Output: Extracted Text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70EC9A-2D68-48FC-8C52-A8B02D5BDBDC}"/>
              </a:ext>
            </a:extLst>
          </p:cNvPr>
          <p:cNvCxnSpPr>
            <a:cxnSpLocks/>
          </p:cNvCxnSpPr>
          <p:nvPr/>
        </p:nvCxnSpPr>
        <p:spPr>
          <a:xfrm>
            <a:off x="2266596" y="2251709"/>
            <a:ext cx="269283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A0C051-562A-4FA9-BEEF-EFF6FE91BBFA}"/>
              </a:ext>
            </a:extLst>
          </p:cNvPr>
          <p:cNvCxnSpPr>
            <a:cxnSpLocks/>
          </p:cNvCxnSpPr>
          <p:nvPr/>
        </p:nvCxnSpPr>
        <p:spPr>
          <a:xfrm flipV="1">
            <a:off x="6864100" y="2251710"/>
            <a:ext cx="238277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C4F1F0-4551-4EE6-AEA9-C0DC91010473}"/>
              </a:ext>
            </a:extLst>
          </p:cNvPr>
          <p:cNvCxnSpPr>
            <a:cxnSpLocks/>
          </p:cNvCxnSpPr>
          <p:nvPr/>
        </p:nvCxnSpPr>
        <p:spPr>
          <a:xfrm>
            <a:off x="10481858" y="2948940"/>
            <a:ext cx="0" cy="1211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796863-1301-4544-86BB-9837814EC930}"/>
              </a:ext>
            </a:extLst>
          </p:cNvPr>
          <p:cNvCxnSpPr>
            <a:cxnSpLocks/>
          </p:cNvCxnSpPr>
          <p:nvPr/>
        </p:nvCxnSpPr>
        <p:spPr>
          <a:xfrm flipH="1">
            <a:off x="6864100" y="4920181"/>
            <a:ext cx="23377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B66DA-9B4D-438F-B2D1-72C73EFBF351}"/>
              </a:ext>
            </a:extLst>
          </p:cNvPr>
          <p:cNvCxnSpPr>
            <a:cxnSpLocks/>
          </p:cNvCxnSpPr>
          <p:nvPr/>
        </p:nvCxnSpPr>
        <p:spPr>
          <a:xfrm flipH="1">
            <a:off x="2337985" y="4901086"/>
            <a:ext cx="26214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BFB73AA8-3DFE-4F53-88A4-5B1EC6763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5448" y="1310886"/>
            <a:ext cx="1992631" cy="1881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 descr="Paper">
            <a:extLst>
              <a:ext uri="{FF2B5EF4-FFF2-40B4-BE49-F238E27FC236}">
                <a16:creationId xmlns:a16="http://schemas.microsoft.com/office/drawing/2014/main" id="{4AAB1CEF-AAC2-419D-B36E-145299011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21" y="3756884"/>
            <a:ext cx="2005290" cy="2184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34E79E-B52E-4ABB-A8C7-1865337CF317}"/>
              </a:ext>
            </a:extLst>
          </p:cNvPr>
          <p:cNvSpPr txBox="1"/>
          <p:nvPr/>
        </p:nvSpPr>
        <p:spPr>
          <a:xfrm>
            <a:off x="1210503" y="4542493"/>
            <a:ext cx="996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CSV/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XML/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Plain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9FC15-3CD8-42F0-860B-B7E130A2C21F}"/>
              </a:ext>
            </a:extLst>
          </p:cNvPr>
          <p:cNvSpPr txBox="1"/>
          <p:nvPr/>
        </p:nvSpPr>
        <p:spPr>
          <a:xfrm>
            <a:off x="1191583" y="30816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Bill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CFE7B-3706-42BC-9697-9162A185459F}"/>
              </a:ext>
            </a:extLst>
          </p:cNvPr>
          <p:cNvSpPr txBox="1"/>
          <p:nvPr/>
        </p:nvSpPr>
        <p:spPr>
          <a:xfrm>
            <a:off x="5409164" y="307535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23" name="Graphic 22" descr="Paper">
            <a:extLst>
              <a:ext uri="{FF2B5EF4-FFF2-40B4-BE49-F238E27FC236}">
                <a16:creationId xmlns:a16="http://schemas.microsoft.com/office/drawing/2014/main" id="{9F7BD689-C892-46EC-9182-46C8682CC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521" y="1254090"/>
            <a:ext cx="1883636" cy="1995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Table">
            <a:extLst>
              <a:ext uri="{FF2B5EF4-FFF2-40B4-BE49-F238E27FC236}">
                <a16:creationId xmlns:a16="http://schemas.microsoft.com/office/drawing/2014/main" id="{41E3829E-6AEF-460C-A7A7-C837BFDC3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440" y="1983914"/>
            <a:ext cx="902056" cy="955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Graphic 24" descr="Paper">
            <a:extLst>
              <a:ext uri="{FF2B5EF4-FFF2-40B4-BE49-F238E27FC236}">
                <a16:creationId xmlns:a16="http://schemas.microsoft.com/office/drawing/2014/main" id="{4285EF3F-49EE-457B-AB31-28299D74C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1966" y="1805845"/>
            <a:ext cx="859596" cy="910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phic 25" descr="Table">
            <a:extLst>
              <a:ext uri="{FF2B5EF4-FFF2-40B4-BE49-F238E27FC236}">
                <a16:creationId xmlns:a16="http://schemas.microsoft.com/office/drawing/2014/main" id="{B6C82268-CB94-42B0-BA6D-60D69B2A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9641" y="2120291"/>
            <a:ext cx="376055" cy="398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2AD562-5CEA-4782-815D-C2286F8D15CA}"/>
              </a:ext>
            </a:extLst>
          </p:cNvPr>
          <p:cNvSpPr txBox="1"/>
          <p:nvPr/>
        </p:nvSpPr>
        <p:spPr>
          <a:xfrm>
            <a:off x="1238604" y="307535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42347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398655"/>
            <a:ext cx="11091672" cy="553998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CB21CBE-1EB8-471E-B3AF-F60D5005F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532859"/>
              </p:ext>
            </p:extLst>
          </p:nvPr>
        </p:nvGraphicFramePr>
        <p:xfrm>
          <a:off x="1394283" y="359832"/>
          <a:ext cx="8712200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6BB326-FEAE-4A67-80B2-A686DB453169}"/>
              </a:ext>
            </a:extLst>
          </p:cNvPr>
          <p:cNvSpPr txBox="1"/>
          <p:nvPr/>
        </p:nvSpPr>
        <p:spPr>
          <a:xfrm>
            <a:off x="6452172" y="66026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Bill images and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 extracted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6DC9A-7E8A-4037-8E1C-D0AA47735EEC}"/>
              </a:ext>
            </a:extLst>
          </p:cNvPr>
          <p:cNvSpPr txBox="1"/>
          <p:nvPr/>
        </p:nvSpPr>
        <p:spPr>
          <a:xfrm>
            <a:off x="8792662" y="3105832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Cells from which data</a:t>
            </a:r>
          </a:p>
          <a:p>
            <a:r>
              <a:rPr lang="en-US" sz="1600" dirty="0">
                <a:solidFill>
                  <a:schemeClr val="bg1"/>
                </a:solidFill>
              </a:rPr>
              <a:t> is to be needed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5BE57-F3C7-4906-87B0-EAA653A34C14}"/>
              </a:ext>
            </a:extLst>
          </p:cNvPr>
          <p:cNvSpPr txBox="1"/>
          <p:nvPr/>
        </p:nvSpPr>
        <p:spPr>
          <a:xfrm>
            <a:off x="2691830" y="5762926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Extracted data stored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</a:rPr>
              <a:t> in csv/xml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3FEA5-A196-4D2C-8033-22D3E6858563}"/>
              </a:ext>
            </a:extLst>
          </p:cNvPr>
          <p:cNvSpPr txBox="1"/>
          <p:nvPr/>
        </p:nvSpPr>
        <p:spPr>
          <a:xfrm>
            <a:off x="385397" y="3136610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Display data that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matches the keyword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01F0BA3-EE3C-4C1B-8651-BB3681F5A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7978" y="3943041"/>
            <a:ext cx="2404660" cy="24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295912"/>
            <a:ext cx="11091672" cy="553998"/>
          </a:xfrm>
        </p:spPr>
        <p:txBody>
          <a:bodyPr/>
          <a:lstStyle/>
          <a:p>
            <a:r>
              <a:rPr lang="en-US" dirty="0"/>
              <a:t>Cost Model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0E26B-173F-4EFB-93F9-BA9B87D916D8}"/>
              </a:ext>
            </a:extLst>
          </p:cNvPr>
          <p:cNvGraphicFramePr/>
          <p:nvPr/>
        </p:nvGraphicFramePr>
        <p:xfrm>
          <a:off x="264715" y="901281"/>
          <a:ext cx="7766252" cy="5103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356F80-8F37-4C76-9AD7-A426AB25C1DF}"/>
              </a:ext>
            </a:extLst>
          </p:cNvPr>
          <p:cNvSpPr txBox="1"/>
          <p:nvPr/>
        </p:nvSpPr>
        <p:spPr>
          <a:xfrm>
            <a:off x="2805186" y="1570404"/>
            <a:ext cx="145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B4131-CAA3-4465-A71C-2B939B67711D}"/>
              </a:ext>
            </a:extLst>
          </p:cNvPr>
          <p:cNvSpPr txBox="1"/>
          <p:nvPr/>
        </p:nvSpPr>
        <p:spPr>
          <a:xfrm>
            <a:off x="9475470" y="259461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err="1">
              <a:solidFill>
                <a:schemeClr val="tx2"/>
              </a:solidFill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5742FBB-E6D4-41FC-9F4F-FFC28BC6CBD8}"/>
              </a:ext>
            </a:extLst>
          </p:cNvPr>
          <p:cNvGraphicFramePr>
            <a:graphicFrameLocks noGrp="1"/>
          </p:cNvGraphicFramePr>
          <p:nvPr/>
        </p:nvGraphicFramePr>
        <p:xfrm>
          <a:off x="6342791" y="1891652"/>
          <a:ext cx="5708797" cy="195790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{284E427A-3D55-4303-BF80-6455036E1DE7}</a:tableStyleId>
              </a:tblPr>
              <a:tblGrid>
                <a:gridCol w="2583223">
                  <a:extLst>
                    <a:ext uri="{9D8B030D-6E8A-4147-A177-3AD203B41FA5}">
                      <a16:colId xmlns:a16="http://schemas.microsoft.com/office/drawing/2014/main" val="1685960106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305798782"/>
                    </a:ext>
                  </a:extLst>
                </a:gridCol>
                <a:gridCol w="1833984">
                  <a:extLst>
                    <a:ext uri="{9D8B030D-6E8A-4147-A177-3AD203B41FA5}">
                      <a16:colId xmlns:a16="http://schemas.microsoft.com/office/drawing/2014/main" val="2285541088"/>
                    </a:ext>
                  </a:extLst>
                </a:gridCol>
              </a:tblGrid>
              <a:tr h="327435">
                <a:tc>
                  <a:txBody>
                    <a:bodyPr/>
                    <a:lstStyle/>
                    <a:p>
                      <a:r>
                        <a:rPr lang="en-US" dirty="0"/>
                        <a:t>Cloud Storage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8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8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 as you go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193984"/>
                  </a:ext>
                </a:extLst>
              </a:tr>
              <a:tr h="327435">
                <a:tc>
                  <a:txBody>
                    <a:bodyPr/>
                    <a:lstStyle/>
                    <a:p>
                      <a:r>
                        <a:rPr lang="en-US" dirty="0"/>
                        <a:t>GB stored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5GB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$26/1TB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7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GB downloaded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1 GB/day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$120/1TB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773504"/>
                  </a:ext>
                </a:extLst>
              </a:tr>
              <a:tr h="430311">
                <a:tc>
                  <a:txBody>
                    <a:bodyPr/>
                    <a:lstStyle/>
                    <a:p>
                      <a:r>
                        <a:rPr lang="en-US" dirty="0"/>
                        <a:t>Upload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20K/day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$1/200k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091735"/>
                  </a:ext>
                </a:extLst>
              </a:tr>
              <a:tr h="430311">
                <a:tc>
                  <a:txBody>
                    <a:bodyPr/>
                    <a:lstStyle/>
                    <a:p>
                      <a:r>
                        <a:rPr lang="en-US" dirty="0"/>
                        <a:t>Download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50K/day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$1/2500k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1907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B52E0F-C6F3-4D2F-9081-0F894F6D4405}"/>
              </a:ext>
            </a:extLst>
          </p:cNvPr>
          <p:cNvSpPr txBox="1"/>
          <p:nvPr/>
        </p:nvSpPr>
        <p:spPr>
          <a:xfrm>
            <a:off x="2613533" y="5915623"/>
            <a:ext cx="1249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$20.99</a:t>
            </a:r>
          </a:p>
          <a:p>
            <a:endParaRPr lang="en-US" sz="24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A9D2F-82C4-4B12-B76A-E63FD88AE8B7}"/>
              </a:ext>
            </a:extLst>
          </p:cNvPr>
          <p:cNvSpPr txBox="1"/>
          <p:nvPr/>
        </p:nvSpPr>
        <p:spPr>
          <a:xfrm>
            <a:off x="6233948" y="5515602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8858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F0CB0B2-9887-4D66-BBE9-D12466618AC6}"/>
              </a:ext>
            </a:extLst>
          </p:cNvPr>
          <p:cNvGraphicFramePr/>
          <p:nvPr/>
        </p:nvGraphicFramePr>
        <p:xfrm>
          <a:off x="1427889" y="1212351"/>
          <a:ext cx="9328936" cy="492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4D9A524D-8769-4D42-A874-B5D6C6F8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347283"/>
            <a:ext cx="11091672" cy="553998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pic>
        <p:nvPicPr>
          <p:cNvPr id="3" name="Graphic 2" descr="Cloud Computing">
            <a:extLst>
              <a:ext uri="{FF2B5EF4-FFF2-40B4-BE49-F238E27FC236}">
                <a16:creationId xmlns:a16="http://schemas.microsoft.com/office/drawing/2014/main" id="{FD1DE5F8-4EBD-47AE-9D1B-E5FBF24A8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818" y="4674741"/>
            <a:ext cx="1463592" cy="14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</p:spPr>
        <p:txBody>
          <a:bodyPr/>
          <a:lstStyle/>
          <a:p>
            <a:r>
              <a:rPr lang="en-US" sz="2800" dirty="0"/>
              <a:t>Target Customer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151C9F-CA2B-421B-B385-3B5590D6C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502168"/>
              </p:ext>
            </p:extLst>
          </p:nvPr>
        </p:nvGraphicFramePr>
        <p:xfrm>
          <a:off x="1662130" y="1004023"/>
          <a:ext cx="9084638" cy="513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948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</p:spPr>
        <p:txBody>
          <a:bodyPr/>
          <a:lstStyle/>
          <a:p>
            <a:r>
              <a:rPr lang="en-US" sz="2800" dirty="0"/>
              <a:t>Demo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5F3CC88E-1516-4569-B02F-F9D64A362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55182"/>
            <a:ext cx="12192000" cy="71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F7BCFDA-EE40-0240-A87D-FF7BFD9C8936}"/>
              </a:ext>
            </a:extLst>
          </p:cNvPr>
          <p:cNvGrpSpPr/>
          <p:nvPr/>
        </p:nvGrpSpPr>
        <p:grpSpPr>
          <a:xfrm>
            <a:off x="569616" y="1077738"/>
            <a:ext cx="5974911" cy="590062"/>
            <a:chOff x="671216" y="4576377"/>
            <a:chExt cx="5974911" cy="590062"/>
          </a:xfrm>
        </p:grpSpPr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4A7875ED-6518-BE46-9C6D-C0C2F84B8632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B81747-ECAB-B94B-883C-9264705F6AA5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7903E9-CF1D-8A4F-8326-A27B065F3CBD}"/>
              </a:ext>
            </a:extLst>
          </p:cNvPr>
          <p:cNvGrpSpPr/>
          <p:nvPr/>
        </p:nvGrpSpPr>
        <p:grpSpPr>
          <a:xfrm>
            <a:off x="569616" y="1847106"/>
            <a:ext cx="5974911" cy="590062"/>
            <a:chOff x="671216" y="4576377"/>
            <a:chExt cx="5974911" cy="590062"/>
          </a:xfrm>
        </p:grpSpPr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E8AEDEC0-AFF3-0147-86BE-6833CC659428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C524B8D-43F9-244C-806D-1F82FC8BEF5D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A987BB-FAC9-5542-8B26-B67A262B8B1A}"/>
              </a:ext>
            </a:extLst>
          </p:cNvPr>
          <p:cNvGrpSpPr/>
          <p:nvPr/>
        </p:nvGrpSpPr>
        <p:grpSpPr>
          <a:xfrm>
            <a:off x="569616" y="2645457"/>
            <a:ext cx="5974911" cy="590062"/>
            <a:chOff x="671216" y="4576377"/>
            <a:chExt cx="5974911" cy="590062"/>
          </a:xfrm>
        </p:grpSpPr>
        <p:sp>
          <p:nvSpPr>
            <p:cNvPr id="33" name="Freeform 74">
              <a:extLst>
                <a:ext uri="{FF2B5EF4-FFF2-40B4-BE49-F238E27FC236}">
                  <a16:creationId xmlns:a16="http://schemas.microsoft.com/office/drawing/2014/main" id="{A295721D-6A78-E045-B703-ECCD2AE228F1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AA3C795-1AF5-3346-8BC0-1B3F27F26F34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4D6B28-29D2-E74B-8AFE-E7B0909B0B50}"/>
              </a:ext>
            </a:extLst>
          </p:cNvPr>
          <p:cNvGrpSpPr/>
          <p:nvPr/>
        </p:nvGrpSpPr>
        <p:grpSpPr>
          <a:xfrm>
            <a:off x="569616" y="3408562"/>
            <a:ext cx="5974911" cy="590062"/>
            <a:chOff x="671216" y="4576377"/>
            <a:chExt cx="5974911" cy="590062"/>
          </a:xfrm>
        </p:grpSpPr>
        <p:sp>
          <p:nvSpPr>
            <p:cNvPr id="30" name="Freeform 74">
              <a:extLst>
                <a:ext uri="{FF2B5EF4-FFF2-40B4-BE49-F238E27FC236}">
                  <a16:creationId xmlns:a16="http://schemas.microsoft.com/office/drawing/2014/main" id="{443DEE0A-CF9B-C74B-9C0D-39E0EEE46AA3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4AB730-860C-6F49-9832-A474557AA4F2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4" name="Oval 73" hidden="1">
            <a:extLst>
              <a:ext uri="{FF2B5EF4-FFF2-40B4-BE49-F238E27FC236}">
                <a16:creationId xmlns:a16="http://schemas.microsoft.com/office/drawing/2014/main" id="{80EDF4DB-A532-A04A-BCC5-9DBBAED64A87}"/>
              </a:ext>
            </a:extLst>
          </p:cNvPr>
          <p:cNvSpPr/>
          <p:nvPr/>
        </p:nvSpPr>
        <p:spPr>
          <a:xfrm>
            <a:off x="546521" y="1215251"/>
            <a:ext cx="567771" cy="56777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1200" cap="none" spc="0" normalizeH="0" baseline="0" noProof="0" dirty="0">
                <a:ln>
                  <a:noFill/>
                </a:ln>
                <a:solidFill>
                  <a:srgbClr val="302E45"/>
                </a:solidFill>
                <a:effectLst/>
                <a:uLnTx/>
                <a:uFillTx/>
                <a:latin typeface="Century Gothic"/>
                <a:ea typeface="+mn-ea"/>
                <a:cs typeface="Arial" panose="020B0604020202020204" pitchFamily="34" charset="0"/>
              </a:rPr>
              <a:t>1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302E4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82F9A1-FD20-834E-B582-BEF091CFFBB3}"/>
              </a:ext>
            </a:extLst>
          </p:cNvPr>
          <p:cNvGrpSpPr/>
          <p:nvPr/>
        </p:nvGrpSpPr>
        <p:grpSpPr>
          <a:xfrm>
            <a:off x="569616" y="4176327"/>
            <a:ext cx="5974911" cy="590062"/>
            <a:chOff x="671216" y="4576377"/>
            <a:chExt cx="5974911" cy="590062"/>
          </a:xfrm>
        </p:grpSpPr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AA00E87F-E35F-4B74-A44B-ACAFBB65DF88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9E08271-1812-46F3-95D5-9F0BE05A24EC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71A0A45-E66A-B545-B642-9BF9864B6746}"/>
              </a:ext>
            </a:extLst>
          </p:cNvPr>
          <p:cNvSpPr/>
          <p:nvPr/>
        </p:nvSpPr>
        <p:spPr>
          <a:xfrm>
            <a:off x="1190869" y="1160063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07E50-0425-6345-AFC0-F5D05E25A028}"/>
              </a:ext>
            </a:extLst>
          </p:cNvPr>
          <p:cNvSpPr/>
          <p:nvPr/>
        </p:nvSpPr>
        <p:spPr>
          <a:xfrm>
            <a:off x="1190869" y="1920091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Market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5313DB-A5EC-C640-BD23-5241499FB1AC}"/>
              </a:ext>
            </a:extLst>
          </p:cNvPr>
          <p:cNvSpPr/>
          <p:nvPr/>
        </p:nvSpPr>
        <p:spPr>
          <a:xfrm>
            <a:off x="1190869" y="2731604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Summary of the Idea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5E4018-AFD0-1D41-9185-AA9DA3A0BF9F}"/>
              </a:ext>
            </a:extLst>
          </p:cNvPr>
          <p:cNvSpPr/>
          <p:nvPr/>
        </p:nvSpPr>
        <p:spPr>
          <a:xfrm>
            <a:off x="1190869" y="3485798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814F34-0C21-C94D-9E47-8DF633FAC287}"/>
              </a:ext>
            </a:extLst>
          </p:cNvPr>
          <p:cNvSpPr/>
          <p:nvPr/>
        </p:nvSpPr>
        <p:spPr>
          <a:xfrm>
            <a:off x="1190869" y="4255643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Future Scope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94C7E-379E-41C9-83AE-4A3802F9A6B4}"/>
              </a:ext>
            </a:extLst>
          </p:cNvPr>
          <p:cNvGrpSpPr/>
          <p:nvPr/>
        </p:nvGrpSpPr>
        <p:grpSpPr>
          <a:xfrm>
            <a:off x="569616" y="4921391"/>
            <a:ext cx="5974911" cy="590062"/>
            <a:chOff x="671216" y="4576377"/>
            <a:chExt cx="5974911" cy="590062"/>
          </a:xfrm>
        </p:grpSpPr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309D2412-BB43-471B-98ED-497ED7552F95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915060-001D-4B9F-8CB7-02105D32B169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Century Gothic"/>
                </a:rPr>
                <a:t>6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B4BA2-6376-452D-978E-D0A876DAC477}"/>
              </a:ext>
            </a:extLst>
          </p:cNvPr>
          <p:cNvSpPr/>
          <p:nvPr/>
        </p:nvSpPr>
        <p:spPr>
          <a:xfrm>
            <a:off x="1190869" y="5000707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Cost Model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7C150B-91AA-42A2-81A4-27E9A3593850}"/>
              </a:ext>
            </a:extLst>
          </p:cNvPr>
          <p:cNvGrpSpPr/>
          <p:nvPr/>
        </p:nvGrpSpPr>
        <p:grpSpPr>
          <a:xfrm>
            <a:off x="561996" y="5656721"/>
            <a:ext cx="5974911" cy="590062"/>
            <a:chOff x="671216" y="4576377"/>
            <a:chExt cx="5974911" cy="590062"/>
          </a:xfrm>
        </p:grpSpPr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F71056A-06C4-4263-BC92-9F94894F0D68}"/>
                </a:ext>
              </a:extLst>
            </p:cNvPr>
            <p:cNvSpPr/>
            <p:nvPr/>
          </p:nvSpPr>
          <p:spPr>
            <a:xfrm>
              <a:off x="929259" y="4576377"/>
              <a:ext cx="5716868" cy="590062"/>
            </a:xfrm>
            <a:custGeom>
              <a:avLst/>
              <a:gdLst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68355 w 6052009"/>
                <a:gd name="connsiteY7" fmla="*/ 33854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7672 w 6052009"/>
                <a:gd name="connsiteY7" fmla="*/ 380482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43536 w 6052009"/>
                <a:gd name="connsiteY7" fmla="*/ 347863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0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  <a:gd name="connsiteX0" fmla="*/ 29813 w 6052009"/>
                <a:gd name="connsiteY0" fmla="*/ 0 h 688962"/>
                <a:gd name="connsiteX1" fmla="*/ 6052009 w 6052009"/>
                <a:gd name="connsiteY1" fmla="*/ 0 h 688962"/>
                <a:gd name="connsiteX2" fmla="*/ 6052009 w 6052009"/>
                <a:gd name="connsiteY2" fmla="*/ 170033 h 688962"/>
                <a:gd name="connsiteX3" fmla="*/ 5678957 w 6052009"/>
                <a:gd name="connsiteY3" fmla="*/ 688962 h 688962"/>
                <a:gd name="connsiteX4" fmla="*/ 43669 w 6052009"/>
                <a:gd name="connsiteY4" fmla="*/ 688962 h 688962"/>
                <a:gd name="connsiteX5" fmla="*/ 0 w 6052009"/>
                <a:gd name="connsiteY5" fmla="*/ 674079 h 688962"/>
                <a:gd name="connsiteX6" fmla="*/ 29813 w 6052009"/>
                <a:gd name="connsiteY6" fmla="*/ 677084 h 688962"/>
                <a:gd name="connsiteX7" fmla="*/ 325340 w 6052009"/>
                <a:gd name="connsiteY7" fmla="*/ 331809 h 688962"/>
                <a:gd name="connsiteX8" fmla="*/ 29813 w 6052009"/>
                <a:gd name="connsiteY8" fmla="*/ 0 h 688962"/>
                <a:gd name="connsiteX9" fmla="*/ 0 w 6052009"/>
                <a:gd name="connsiteY9" fmla="*/ 0 h 688962"/>
                <a:gd name="connsiteX10" fmla="*/ 29813 w 6052009"/>
                <a:gd name="connsiteY10" fmla="*/ 0 h 688962"/>
                <a:gd name="connsiteX11" fmla="*/ 0 w 6052009"/>
                <a:gd name="connsiteY11" fmla="*/ 3005 h 688962"/>
                <a:gd name="connsiteX12" fmla="*/ 0 w 6052009"/>
                <a:gd name="connsiteY12" fmla="*/ 0 h 6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52009" h="688962">
                  <a:moveTo>
                    <a:pt x="29813" y="0"/>
                  </a:moveTo>
                  <a:lnTo>
                    <a:pt x="6052009" y="0"/>
                  </a:lnTo>
                  <a:lnTo>
                    <a:pt x="6052009" y="170033"/>
                  </a:lnTo>
                  <a:cubicBezTo>
                    <a:pt x="6052009" y="456630"/>
                    <a:pt x="5884988" y="688962"/>
                    <a:pt x="5678957" y="688962"/>
                  </a:cubicBezTo>
                  <a:lnTo>
                    <a:pt x="43669" y="688962"/>
                  </a:lnTo>
                  <a:lnTo>
                    <a:pt x="0" y="674079"/>
                  </a:lnTo>
                  <a:lnTo>
                    <a:pt x="29813" y="677084"/>
                  </a:lnTo>
                  <a:cubicBezTo>
                    <a:pt x="216785" y="677084"/>
                    <a:pt x="325340" y="518781"/>
                    <a:pt x="325340" y="331809"/>
                  </a:cubicBezTo>
                  <a:cubicBezTo>
                    <a:pt x="325340" y="144837"/>
                    <a:pt x="216785" y="0"/>
                    <a:pt x="29813" y="0"/>
                  </a:cubicBezTo>
                  <a:close/>
                  <a:moveTo>
                    <a:pt x="0" y="0"/>
                  </a:moveTo>
                  <a:lnTo>
                    <a:pt x="29813" y="0"/>
                  </a:lnTo>
                  <a:lnTo>
                    <a:pt x="0" y="30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8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CAD6A61-B8D2-40C6-908D-E739D7404AF4}"/>
                </a:ext>
              </a:extLst>
            </p:cNvPr>
            <p:cNvSpPr/>
            <p:nvPr/>
          </p:nvSpPr>
          <p:spPr>
            <a:xfrm>
              <a:off x="671216" y="4586409"/>
              <a:ext cx="566928" cy="566928"/>
            </a:xfrm>
            <a:prstGeom prst="ellipse">
              <a:avLst/>
            </a:prstGeom>
            <a:solidFill>
              <a:schemeClr val="tx2"/>
            </a:solidFill>
            <a:ln w="28575"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Century Gothic"/>
                </a:rPr>
                <a:t>7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30D190C-A085-4B4D-A9CD-8C7D7E406ACF}"/>
              </a:ext>
            </a:extLst>
          </p:cNvPr>
          <p:cNvSpPr/>
          <p:nvPr/>
        </p:nvSpPr>
        <p:spPr>
          <a:xfrm>
            <a:off x="1183249" y="5736037"/>
            <a:ext cx="5143500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3397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BCB9-2115-452A-AED2-4355635F711D}"/>
              </a:ext>
            </a:extLst>
          </p:cNvPr>
          <p:cNvSpPr/>
          <p:nvPr/>
        </p:nvSpPr>
        <p:spPr>
          <a:xfrm>
            <a:off x="570935" y="3897630"/>
            <a:ext cx="6043723" cy="2228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98E1D7F-E7EA-420B-A477-3AB587D9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2A9CAAD-8148-447E-B549-30C67999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21" y="1524000"/>
            <a:ext cx="11091672" cy="29238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 extraction from images of bill that can help in </a:t>
            </a:r>
          </a:p>
          <a:p>
            <a:r>
              <a:rPr lang="en-US" dirty="0">
                <a:solidFill>
                  <a:schemeClr val="bg1"/>
                </a:solidFill>
              </a:rPr>
              <a:t>maintaining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software will extract the required tabular data</a:t>
            </a:r>
          </a:p>
          <a:p>
            <a:r>
              <a:rPr lang="en-US" dirty="0">
                <a:solidFill>
                  <a:schemeClr val="bg1"/>
                </a:solidFill>
              </a:rPr>
              <a:t>and ignore the unnecessary graphics in bills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1B3923C2-5E6E-4929-92DF-0DF4C170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935" y="4107676"/>
            <a:ext cx="1711148" cy="1711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Table">
            <a:extLst>
              <a:ext uri="{FF2B5EF4-FFF2-40B4-BE49-F238E27FC236}">
                <a16:creationId xmlns:a16="http://schemas.microsoft.com/office/drawing/2014/main" id="{DCE72C8B-42A9-48C5-B3BD-34F800028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213" y="4624433"/>
            <a:ext cx="748592" cy="74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648926-6EA0-46E8-AACF-A1B0728D702F}"/>
              </a:ext>
            </a:extLst>
          </p:cNvPr>
          <p:cNvCxnSpPr>
            <a:cxnSpLocks/>
          </p:cNvCxnSpPr>
          <p:nvPr/>
        </p:nvCxnSpPr>
        <p:spPr>
          <a:xfrm flipV="1">
            <a:off x="1158417" y="4554460"/>
            <a:ext cx="1858424" cy="245753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E7F90D-ECEC-42A2-8E9A-6AF7216D2133}"/>
              </a:ext>
            </a:extLst>
          </p:cNvPr>
          <p:cNvCxnSpPr>
            <a:cxnSpLocks/>
          </p:cNvCxnSpPr>
          <p:nvPr/>
        </p:nvCxnSpPr>
        <p:spPr>
          <a:xfrm>
            <a:off x="1158417" y="5191322"/>
            <a:ext cx="1858424" cy="181703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Table">
            <a:extLst>
              <a:ext uri="{FF2B5EF4-FFF2-40B4-BE49-F238E27FC236}">
                <a16:creationId xmlns:a16="http://schemas.microsoft.com/office/drawing/2014/main" id="{CEC52625-0146-4297-AA18-9DCB82FE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8932" y="4253171"/>
            <a:ext cx="1420158" cy="142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B597A-5352-4D82-93CB-79B68CCE4A08}"/>
              </a:ext>
            </a:extLst>
          </p:cNvPr>
          <p:cNvCxnSpPr>
            <a:cxnSpLocks/>
          </p:cNvCxnSpPr>
          <p:nvPr/>
        </p:nvCxnSpPr>
        <p:spPr>
          <a:xfrm>
            <a:off x="4305186" y="4963250"/>
            <a:ext cx="740612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Document">
            <a:extLst>
              <a:ext uri="{FF2B5EF4-FFF2-40B4-BE49-F238E27FC236}">
                <a16:creationId xmlns:a16="http://schemas.microsoft.com/office/drawing/2014/main" id="{13920376-A0A0-4CC5-89D0-2B70B70D9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3510" y="4107676"/>
            <a:ext cx="1711148" cy="1711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9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</p:spPr>
        <p:txBody>
          <a:bodyPr/>
          <a:lstStyle/>
          <a:p>
            <a:r>
              <a:rPr lang="en-US" sz="2800" dirty="0"/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47688" y="1524000"/>
            <a:ext cx="5273992" cy="2539157"/>
          </a:xfrm>
        </p:spPr>
        <p:txBody>
          <a:bodyPr/>
          <a:lstStyle/>
          <a:p>
            <a:r>
              <a:rPr lang="en-US" dirty="0"/>
              <a:t>Nowadays we get bills in soft copies as well as hard copies.</a:t>
            </a:r>
          </a:p>
          <a:p>
            <a:r>
              <a:rPr lang="en-US" dirty="0"/>
              <a:t>It has become hard to maintain both types of bills.</a:t>
            </a:r>
          </a:p>
          <a:p>
            <a:r>
              <a:rPr lang="en-US" dirty="0"/>
              <a:t>This creates problem of maintaining our expenses.</a:t>
            </a:r>
          </a:p>
          <a:p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1CA09-9FA3-4A02-A015-C6F164254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0321" y="1523999"/>
            <a:ext cx="5267871" cy="34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</p:spPr>
        <p:txBody>
          <a:bodyPr/>
          <a:lstStyle/>
          <a:p>
            <a:r>
              <a:rPr lang="en-US" sz="2800" dirty="0"/>
              <a:t>Eureka Moment!!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59CE2E-A4EF-437C-BA70-3EA18EE02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156941"/>
              </p:ext>
            </p:extLst>
          </p:nvPr>
        </p:nvGraphicFramePr>
        <p:xfrm>
          <a:off x="916069" y="1150554"/>
          <a:ext cx="10352576" cy="513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23F8CEC4-14FB-4F06-93BF-9E5326BA1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2319" y="1070544"/>
            <a:ext cx="2115854" cy="21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632CC4-AF52-455E-B8EE-55882F9B17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298113"/>
              </p:ext>
            </p:extLst>
          </p:nvPr>
        </p:nvGraphicFramePr>
        <p:xfrm>
          <a:off x="547688" y="1524000"/>
          <a:ext cx="11090505" cy="412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D521EB03-C037-48DA-9331-4D489A2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41706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</p:spPr>
        <p:txBody>
          <a:bodyPr/>
          <a:lstStyle/>
          <a:p>
            <a:r>
              <a:rPr lang="en-US" dirty="0"/>
              <a:t>Summary of the idea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9C6A63-E8B4-4F39-9764-4AB75B25B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089765"/>
              </p:ext>
            </p:extLst>
          </p:nvPr>
        </p:nvGraphicFramePr>
        <p:xfrm>
          <a:off x="1244767" y="1271848"/>
          <a:ext cx="9695180" cy="513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DB26DD-A813-4142-9F43-3643D272C42A}"/>
              </a:ext>
            </a:extLst>
          </p:cNvPr>
          <p:cNvSpPr txBox="1"/>
          <p:nvPr/>
        </p:nvSpPr>
        <p:spPr>
          <a:xfrm>
            <a:off x="1774000" y="2065107"/>
            <a:ext cx="5959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18713-9CF4-49A5-B0ED-C29F98F8B0F8}"/>
              </a:ext>
            </a:extLst>
          </p:cNvPr>
          <p:cNvSpPr txBox="1"/>
          <p:nvPr/>
        </p:nvSpPr>
        <p:spPr>
          <a:xfrm>
            <a:off x="2125036" y="3577393"/>
            <a:ext cx="5959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BEF51-958B-425F-B906-258D72072FC5}"/>
              </a:ext>
            </a:extLst>
          </p:cNvPr>
          <p:cNvSpPr txBox="1"/>
          <p:nvPr/>
        </p:nvSpPr>
        <p:spPr>
          <a:xfrm>
            <a:off x="1746604" y="5089679"/>
            <a:ext cx="5959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07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DD985CFE-1366-4009-9BCA-8D08A3D8AEA4}"/>
              </a:ext>
            </a:extLst>
          </p:cNvPr>
          <p:cNvSpPr/>
          <p:nvPr/>
        </p:nvSpPr>
        <p:spPr>
          <a:xfrm>
            <a:off x="6016752" y="4981449"/>
            <a:ext cx="772994" cy="3942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927AE-D50C-43D9-80F9-D2EDD49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  <a:effectLst/>
        </p:spPr>
        <p:txBody>
          <a:bodyPr/>
          <a:lstStyle/>
          <a:p>
            <a:r>
              <a:rPr lang="en-US" sz="2800" dirty="0"/>
              <a:t>Example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C98E989-B207-46DC-8B07-454DE044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31" y="1685953"/>
            <a:ext cx="50482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EC96BE-065A-4854-A7D1-CEA3DA2F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7" y="1990589"/>
            <a:ext cx="552450" cy="25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853A0B-21C8-4000-ACB3-125FCB0DB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99" y="2458641"/>
            <a:ext cx="561975" cy="25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E194BD-1C9C-4157-8E29-F494B4249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7" y="2899756"/>
            <a:ext cx="600075" cy="25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1E7851-93F3-4A12-9794-7BCC521DB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06" y="3416605"/>
            <a:ext cx="514350" cy="25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5424D0D-263C-4E62-911D-E865213D3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31" y="3965438"/>
            <a:ext cx="561975" cy="8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2A902CD-F46D-4041-813F-370276A4C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99" y="4312576"/>
            <a:ext cx="571500" cy="8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DF5090B-FC57-4827-B747-D1D81F461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50" y="4659714"/>
            <a:ext cx="561975" cy="8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0B2D1BB-2B2F-4CBA-8757-3A5B68DD5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06" y="4981449"/>
            <a:ext cx="600075" cy="8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85760C4-8248-44F8-93C8-D05A54164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06" y="5295174"/>
            <a:ext cx="514350" cy="8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C886489-EBDB-4B70-AD43-A77F4D56E8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9" y="5555072"/>
            <a:ext cx="5619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26068A4-39B3-4E7F-B4F0-77B95995B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21" y="1109662"/>
            <a:ext cx="571500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474CB98-D9CA-4484-B396-4D45B62695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15" y="1396039"/>
            <a:ext cx="5619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9625E01-C49A-4A38-9D3A-86CBEABD83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15" y="1677995"/>
            <a:ext cx="6000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6D549B0-64B5-4123-902A-D5BC5F4DE0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36" y="2017048"/>
            <a:ext cx="514350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F815534-BF75-4B36-8FA1-47594A195B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36" y="2464308"/>
            <a:ext cx="5619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0B56C6D-548A-479E-98F6-0B62756247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21" y="2966974"/>
            <a:ext cx="571500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879C29-5A52-4940-B0BF-CB0098044D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01" y="3400093"/>
            <a:ext cx="552450" cy="10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4DAC407-45C4-4F28-9467-E3E212E46D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73" y="3943105"/>
            <a:ext cx="571500" cy="10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C26B606-2D15-4D40-85FF-C11296818A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38" y="4307479"/>
            <a:ext cx="561975" cy="12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9093FA-E5F5-4B81-BDD3-878C44ACAF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59714"/>
            <a:ext cx="561975" cy="12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3EB788F-0621-475D-B8D6-66D82A0E5D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2" y="5096323"/>
            <a:ext cx="457200" cy="142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6FC0C59-5E59-4650-A427-5F9248D39A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20" y="5557174"/>
            <a:ext cx="571500" cy="142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0D3D9A7-FB89-4B7C-8F80-560E561606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21" y="1107536"/>
            <a:ext cx="5619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317EFA8-7902-4EDF-BCCA-D90E471982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68" y="1396959"/>
            <a:ext cx="561975" cy="9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4BC2AB45-80CE-4BF2-939F-CD5BD21AA7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" y="1109662"/>
            <a:ext cx="3686175" cy="478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D5E90E8-4D39-478F-B58C-6338757E8269}"/>
              </a:ext>
            </a:extLst>
          </p:cNvPr>
          <p:cNvCxnSpPr>
            <a:cxnSpLocks/>
          </p:cNvCxnSpPr>
          <p:nvPr/>
        </p:nvCxnSpPr>
        <p:spPr>
          <a:xfrm>
            <a:off x="6789746" y="5178598"/>
            <a:ext cx="1634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7C7DAC7-423A-4A8B-BF04-F70B9368A1E5}"/>
              </a:ext>
            </a:extLst>
          </p:cNvPr>
          <p:cNvCxnSpPr>
            <a:cxnSpLocks/>
          </p:cNvCxnSpPr>
          <p:nvPr/>
        </p:nvCxnSpPr>
        <p:spPr>
          <a:xfrm flipV="1">
            <a:off x="6956701" y="1550504"/>
            <a:ext cx="0" cy="3628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1F91CAD-948C-4EF0-BE16-08F37BC8918A}"/>
              </a:ext>
            </a:extLst>
          </p:cNvPr>
          <p:cNvCxnSpPr>
            <a:cxnSpLocks/>
          </p:cNvCxnSpPr>
          <p:nvPr/>
        </p:nvCxnSpPr>
        <p:spPr>
          <a:xfrm>
            <a:off x="6953217" y="1551092"/>
            <a:ext cx="3327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8A6FC-6500-47A9-AED6-617FC34306D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99745" y="1104073"/>
            <a:ext cx="3686172" cy="4787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6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521" y="573136"/>
            <a:ext cx="11091672" cy="430887"/>
          </a:xfrm>
        </p:spPr>
        <p:txBody>
          <a:bodyPr/>
          <a:lstStyle/>
          <a:p>
            <a:r>
              <a:rPr lang="en-US" sz="2800" dirty="0"/>
              <a:t>Technology used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5B9A32C-2D23-4C6F-B5E8-BC375CCB6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263498"/>
              </p:ext>
            </p:extLst>
          </p:nvPr>
        </p:nvGraphicFramePr>
        <p:xfrm>
          <a:off x="916069" y="1004023"/>
          <a:ext cx="10352576" cy="513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89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-05732 Amdocs 2018 Light PPT Template">
  <a:themeElements>
    <a:clrScheme name="Custom 14">
      <a:dk1>
        <a:srgbClr val="000000"/>
      </a:dk1>
      <a:lt1>
        <a:sysClr val="window" lastClr="FFFFFF"/>
      </a:lt1>
      <a:dk2>
        <a:srgbClr val="302E45"/>
      </a:dk2>
      <a:lt2>
        <a:srgbClr val="DFE1DF"/>
      </a:lt2>
      <a:accent1>
        <a:srgbClr val="DFE1DF"/>
      </a:accent1>
      <a:accent2>
        <a:srgbClr val="FDB515"/>
      </a:accent2>
      <a:accent3>
        <a:srgbClr val="F2665F"/>
      </a:accent3>
      <a:accent4>
        <a:srgbClr val="EC008C"/>
      </a:accent4>
      <a:accent5>
        <a:srgbClr val="654EA3"/>
      </a:accent5>
      <a:accent6>
        <a:srgbClr val="838DC8"/>
      </a:accent6>
      <a:hlink>
        <a:srgbClr val="041E42"/>
      </a:hlink>
      <a:folHlink>
        <a:srgbClr val="EC00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SIMPLE version_dark-150" id="{3692EB09-ED20-CE4E-9671-12AA0737196F}" vid="{04DA2068-CB8D-0547-9637-75DB93DBEB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SIMPLE version_dark-150</Template>
  <TotalTime>1316</TotalTime>
  <Words>481</Words>
  <Application>Microsoft Office PowerPoint</Application>
  <PresentationFormat>Widescreen</PresentationFormat>
  <Paragraphs>148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</vt:lpstr>
      <vt:lpstr>4-05732 Amdocs 2018 Light PPT Template</vt:lpstr>
      <vt:lpstr>ICE</vt:lpstr>
      <vt:lpstr>Agenda</vt:lpstr>
      <vt:lpstr>Summary</vt:lpstr>
      <vt:lpstr>Problem Statement</vt:lpstr>
      <vt:lpstr>Eureka Moment!!</vt:lpstr>
      <vt:lpstr>Market Overview</vt:lpstr>
      <vt:lpstr>Summary of the idea</vt:lpstr>
      <vt:lpstr>Example</vt:lpstr>
      <vt:lpstr>Technology used</vt:lpstr>
      <vt:lpstr>Architecture</vt:lpstr>
      <vt:lpstr>Future Scope</vt:lpstr>
      <vt:lpstr>Cost Model</vt:lpstr>
      <vt:lpstr>Value Proposition</vt:lpstr>
      <vt:lpstr>Target Customer</vt:lpstr>
      <vt:lpstr>Demo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</dc:title>
  <dc:subject>&lt;Speech title here&gt;</dc:subject>
  <dc:creator>Shivani Deosatwar</dc:creator>
  <cp:keywords>Amdocs</cp:keywords>
  <dc:description/>
  <cp:lastModifiedBy>Shivani Deosatwar</cp:lastModifiedBy>
  <cp:revision>8</cp:revision>
  <dcterms:created xsi:type="dcterms:W3CDTF">2021-04-20T06:20:34Z</dcterms:created>
  <dcterms:modified xsi:type="dcterms:W3CDTF">2021-04-21T04:17:31Z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curityLevel">
    <vt:lpwstr>Level 2 – Sensitive</vt:lpwstr>
  </property>
  <property fmtid="{D5CDD505-2E9C-101B-9397-08002B2CF9AE}" pid="3" name="Updated">
    <vt:bool>true</vt:bool>
  </property>
</Properties>
</file>